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24"/>
  </p:notesMasterIdLst>
  <p:handoutMasterIdLst>
    <p:handoutMasterId r:id="rId125"/>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73" r:id="rId24"/>
    <p:sldId id="300" r:id="rId25"/>
    <p:sldId id="466" r:id="rId26"/>
    <p:sldId id="302" r:id="rId27"/>
    <p:sldId id="435" r:id="rId28"/>
    <p:sldId id="436" r:id="rId29"/>
    <p:sldId id="437" r:id="rId30"/>
    <p:sldId id="441" r:id="rId31"/>
    <p:sldId id="442" r:id="rId32"/>
    <p:sldId id="443" r:id="rId33"/>
    <p:sldId id="438" r:id="rId34"/>
    <p:sldId id="439" r:id="rId35"/>
    <p:sldId id="440" r:id="rId36"/>
    <p:sldId id="311" r:id="rId37"/>
    <p:sldId id="381" r:id="rId38"/>
    <p:sldId id="309" r:id="rId39"/>
    <p:sldId id="308" r:id="rId40"/>
    <p:sldId id="384" r:id="rId41"/>
    <p:sldId id="455" r:id="rId42"/>
    <p:sldId id="371" r:id="rId43"/>
    <p:sldId id="478" r:id="rId44"/>
    <p:sldId id="479" r:id="rId45"/>
    <p:sldId id="481" r:id="rId46"/>
    <p:sldId id="480" r:id="rId47"/>
    <p:sldId id="473" r:id="rId48"/>
    <p:sldId id="474" r:id="rId49"/>
    <p:sldId id="385" r:id="rId50"/>
    <p:sldId id="476" r:id="rId51"/>
    <p:sldId id="464" r:id="rId52"/>
    <p:sldId id="458" r:id="rId53"/>
    <p:sldId id="460" r:id="rId54"/>
    <p:sldId id="461" r:id="rId55"/>
    <p:sldId id="462" r:id="rId56"/>
    <p:sldId id="475" r:id="rId57"/>
    <p:sldId id="431" r:id="rId58"/>
    <p:sldId id="456" r:id="rId59"/>
    <p:sldId id="359" r:id="rId60"/>
    <p:sldId id="339" r:id="rId61"/>
    <p:sldId id="340" r:id="rId62"/>
    <p:sldId id="341" r:id="rId63"/>
    <p:sldId id="342" r:id="rId64"/>
    <p:sldId id="361" r:id="rId65"/>
    <p:sldId id="343" r:id="rId66"/>
    <p:sldId id="344" r:id="rId67"/>
    <p:sldId id="362" r:id="rId68"/>
    <p:sldId id="346" r:id="rId69"/>
    <p:sldId id="347" r:id="rId70"/>
    <p:sldId id="348" r:id="rId71"/>
    <p:sldId id="349" r:id="rId72"/>
    <p:sldId id="350" r:id="rId73"/>
    <p:sldId id="363" r:id="rId74"/>
    <p:sldId id="351" r:id="rId75"/>
    <p:sldId id="352" r:id="rId76"/>
    <p:sldId id="353" r:id="rId77"/>
    <p:sldId id="364" r:id="rId78"/>
    <p:sldId id="354" r:id="rId79"/>
    <p:sldId id="355" r:id="rId80"/>
    <p:sldId id="356" r:id="rId81"/>
    <p:sldId id="483" r:id="rId82"/>
    <p:sldId id="484" r:id="rId83"/>
    <p:sldId id="415" r:id="rId84"/>
    <p:sldId id="416" r:id="rId85"/>
    <p:sldId id="422" r:id="rId86"/>
    <p:sldId id="423"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414" r:id="rId109"/>
    <p:sldId id="417" r:id="rId110"/>
    <p:sldId id="418" r:id="rId111"/>
    <p:sldId id="419" r:id="rId112"/>
    <p:sldId id="421" r:id="rId113"/>
    <p:sldId id="390" r:id="rId114"/>
    <p:sldId id="467" r:id="rId115"/>
    <p:sldId id="468" r:id="rId116"/>
    <p:sldId id="469" r:id="rId117"/>
    <p:sldId id="470" r:id="rId118"/>
    <p:sldId id="471" r:id="rId119"/>
    <p:sldId id="472" r:id="rId120"/>
    <p:sldId id="336" r:id="rId121"/>
    <p:sldId id="367" r:id="rId122"/>
    <p:sldId id="326" r:id="rId1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7" autoAdjust="0"/>
    <p:restoredTop sz="90576" autoAdjust="0"/>
  </p:normalViewPr>
  <p:slideViewPr>
    <p:cSldViewPr snapToGrid="0" snapToObjects="1">
      <p:cViewPr varScale="1">
        <p:scale>
          <a:sx n="91" d="100"/>
          <a:sy n="91" d="100"/>
        </p:scale>
        <p:origin x="-104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version –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06E419-7BC8-8248-801A-2B0AD8976BFC}"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ECE0C342-C9A3-0E4C-9D3B-17DC5631146A}">
      <dgm:prSet/>
      <dgm:spPr/>
      <dgm:t>
        <a:bodyPr/>
        <a:lstStyle/>
        <a:p>
          <a:pPr rtl="0"/>
          <a:r>
            <a:rPr lang="en-US" dirty="0" smtClean="0"/>
            <a:t>Java Code</a:t>
          </a:r>
          <a:endParaRPr lang="en-US" dirty="0"/>
        </a:p>
      </dgm:t>
    </dgm:pt>
    <dgm:pt modelId="{EDA591C2-7D43-404F-BFE1-37492A5C4EA9}" type="parTrans" cxnId="{D7528718-A433-5D44-9953-C049D473BA7E}">
      <dgm:prSet/>
      <dgm:spPr/>
      <dgm:t>
        <a:bodyPr/>
        <a:lstStyle/>
        <a:p>
          <a:endParaRPr lang="en-US"/>
        </a:p>
      </dgm:t>
    </dgm:pt>
    <dgm:pt modelId="{C6556471-7F95-C345-B1EC-464425FEEF95}" type="sibTrans" cxnId="{D7528718-A433-5D44-9953-C049D473BA7E}">
      <dgm:prSet/>
      <dgm:spPr/>
      <dgm:t>
        <a:bodyPr/>
        <a:lstStyle/>
        <a:p>
          <a:endParaRPr lang="en-US"/>
        </a:p>
      </dgm:t>
    </dgm:pt>
    <dgm:pt modelId="{E82B196B-C899-134B-ABB5-603CDA35A0E6}">
      <dgm:prSet/>
      <dgm:spPr/>
      <dgm:t>
        <a:bodyPr/>
        <a:lstStyle/>
        <a:p>
          <a:pPr rtl="0"/>
          <a:r>
            <a:rPr lang="en-US" dirty="0" smtClean="0"/>
            <a:t>Byte Code</a:t>
          </a:r>
          <a:endParaRPr lang="en-US" dirty="0"/>
        </a:p>
      </dgm:t>
    </dgm:pt>
    <dgm:pt modelId="{7B46F0B1-2C7F-9446-8A4D-DD2B28E845DA}" type="parTrans" cxnId="{C0C81F9E-4723-3046-B1CA-0176877B7C51}">
      <dgm:prSet/>
      <dgm:spPr/>
      <dgm:t>
        <a:bodyPr/>
        <a:lstStyle/>
        <a:p>
          <a:endParaRPr lang="en-US"/>
        </a:p>
      </dgm:t>
    </dgm:pt>
    <dgm:pt modelId="{94322A27-B44B-F443-99D7-03205E2B2618}" type="sibTrans" cxnId="{C0C81F9E-4723-3046-B1CA-0176877B7C51}">
      <dgm:prSet/>
      <dgm:spPr/>
      <dgm:t>
        <a:bodyPr/>
        <a:lstStyle/>
        <a:p>
          <a:r>
            <a:rPr lang="en-US" dirty="0" smtClean="0"/>
            <a:t>JVM</a:t>
          </a:r>
          <a:endParaRPr lang="en-US" dirty="0"/>
        </a:p>
      </dgm:t>
    </dgm:pt>
    <dgm:pt modelId="{2731B20A-73F9-F04F-9D92-74DC90441639}">
      <dgm:prSet/>
      <dgm:spPr/>
      <dgm:t>
        <a:bodyPr/>
        <a:lstStyle/>
        <a:p>
          <a:pPr rtl="0"/>
          <a:r>
            <a:rPr lang="en-US" dirty="0" smtClean="0"/>
            <a:t>Native Machine Code</a:t>
          </a:r>
          <a:endParaRPr lang="en-US" dirty="0"/>
        </a:p>
      </dgm:t>
    </dgm:pt>
    <dgm:pt modelId="{4DE07D1B-A99B-E447-A722-68635B063514}" type="parTrans" cxnId="{60635FDF-183E-E24E-ABEF-00F49DDB61C2}">
      <dgm:prSet/>
      <dgm:spPr/>
      <dgm:t>
        <a:bodyPr/>
        <a:lstStyle/>
        <a:p>
          <a:endParaRPr lang="en-US"/>
        </a:p>
      </dgm:t>
    </dgm:pt>
    <dgm:pt modelId="{71C48309-864B-1E42-8EDD-8EBFD35454B0}" type="sibTrans" cxnId="{60635FDF-183E-E24E-ABEF-00F49DDB61C2}">
      <dgm:prSet/>
      <dgm:spPr/>
      <dgm:t>
        <a:bodyPr/>
        <a:lstStyle/>
        <a:p>
          <a:endParaRPr lang="en-US"/>
        </a:p>
      </dgm:t>
    </dgm:pt>
    <dgm:pt modelId="{7208D3B8-8EEB-CB4F-84B9-AB3948D25482}" type="pres">
      <dgm:prSet presAssocID="{8E06E419-7BC8-8248-801A-2B0AD8976BFC}" presName="Name0" presStyleCnt="0">
        <dgm:presLayoutVars>
          <dgm:dir/>
          <dgm:resizeHandles val="exact"/>
        </dgm:presLayoutVars>
      </dgm:prSet>
      <dgm:spPr/>
      <dgm:t>
        <a:bodyPr/>
        <a:lstStyle/>
        <a:p>
          <a:endParaRPr lang="en-US"/>
        </a:p>
      </dgm:t>
    </dgm:pt>
    <dgm:pt modelId="{6907E2BA-CABF-3B46-B67B-C831616FFC0D}" type="pres">
      <dgm:prSet presAssocID="{ECE0C342-C9A3-0E4C-9D3B-17DC5631146A}" presName="node" presStyleLbl="node1" presStyleIdx="0" presStyleCnt="3">
        <dgm:presLayoutVars>
          <dgm:bulletEnabled val="1"/>
        </dgm:presLayoutVars>
      </dgm:prSet>
      <dgm:spPr/>
      <dgm:t>
        <a:bodyPr/>
        <a:lstStyle/>
        <a:p>
          <a:endParaRPr lang="en-US"/>
        </a:p>
      </dgm:t>
    </dgm:pt>
    <dgm:pt modelId="{70E63DA8-2921-5E43-8A3B-0F34FBE9A954}" type="pres">
      <dgm:prSet presAssocID="{C6556471-7F95-C345-B1EC-464425FEEF95}" presName="sibTrans" presStyleLbl="sibTrans2D1" presStyleIdx="0" presStyleCnt="2"/>
      <dgm:spPr/>
      <dgm:t>
        <a:bodyPr/>
        <a:lstStyle/>
        <a:p>
          <a:endParaRPr lang="en-US"/>
        </a:p>
      </dgm:t>
    </dgm:pt>
    <dgm:pt modelId="{EE7F3003-E830-1344-8F56-D6225C3A8D38}" type="pres">
      <dgm:prSet presAssocID="{C6556471-7F95-C345-B1EC-464425FEEF95}" presName="connectorText" presStyleLbl="sibTrans2D1" presStyleIdx="0" presStyleCnt="2"/>
      <dgm:spPr/>
      <dgm:t>
        <a:bodyPr/>
        <a:lstStyle/>
        <a:p>
          <a:endParaRPr lang="en-US"/>
        </a:p>
      </dgm:t>
    </dgm:pt>
    <dgm:pt modelId="{3ACF141E-0B43-994B-9DFE-E4F23764AC9E}" type="pres">
      <dgm:prSet presAssocID="{E82B196B-C899-134B-ABB5-603CDA35A0E6}" presName="node" presStyleLbl="node1" presStyleIdx="1" presStyleCnt="3">
        <dgm:presLayoutVars>
          <dgm:bulletEnabled val="1"/>
        </dgm:presLayoutVars>
      </dgm:prSet>
      <dgm:spPr/>
      <dgm:t>
        <a:bodyPr/>
        <a:lstStyle/>
        <a:p>
          <a:endParaRPr lang="en-US"/>
        </a:p>
      </dgm:t>
    </dgm:pt>
    <dgm:pt modelId="{3503D956-3635-C141-897D-F4077477B8F2}" type="pres">
      <dgm:prSet presAssocID="{94322A27-B44B-F443-99D7-03205E2B2618}" presName="sibTrans" presStyleLbl="sibTrans2D1" presStyleIdx="1" presStyleCnt="2"/>
      <dgm:spPr/>
      <dgm:t>
        <a:bodyPr/>
        <a:lstStyle/>
        <a:p>
          <a:endParaRPr lang="en-US"/>
        </a:p>
      </dgm:t>
    </dgm:pt>
    <dgm:pt modelId="{1ACD918E-5C5C-D24E-93B9-E682C22103BC}" type="pres">
      <dgm:prSet presAssocID="{94322A27-B44B-F443-99D7-03205E2B2618}" presName="connectorText" presStyleLbl="sibTrans2D1" presStyleIdx="1" presStyleCnt="2"/>
      <dgm:spPr/>
      <dgm:t>
        <a:bodyPr/>
        <a:lstStyle/>
        <a:p>
          <a:endParaRPr lang="en-US"/>
        </a:p>
      </dgm:t>
    </dgm:pt>
    <dgm:pt modelId="{7E6002A2-800E-6849-AF96-078B48F881FA}" type="pres">
      <dgm:prSet presAssocID="{2731B20A-73F9-F04F-9D92-74DC90441639}" presName="node" presStyleLbl="node1" presStyleIdx="2" presStyleCnt="3">
        <dgm:presLayoutVars>
          <dgm:bulletEnabled val="1"/>
        </dgm:presLayoutVars>
      </dgm:prSet>
      <dgm:spPr/>
      <dgm:t>
        <a:bodyPr/>
        <a:lstStyle/>
        <a:p>
          <a:endParaRPr lang="en-US"/>
        </a:p>
      </dgm:t>
    </dgm:pt>
  </dgm:ptLst>
  <dgm:cxnLst>
    <dgm:cxn modelId="{55599357-75AC-6C4E-AF6D-12EC03DDAFCA}" type="presOf" srcId="{E82B196B-C899-134B-ABB5-603CDA35A0E6}" destId="{3ACF141E-0B43-994B-9DFE-E4F23764AC9E}" srcOrd="0" destOrd="0" presId="urn:microsoft.com/office/officeart/2005/8/layout/process1"/>
    <dgm:cxn modelId="{0BB9DB6E-CE15-4441-8EDD-C28A8190D854}" type="presOf" srcId="{94322A27-B44B-F443-99D7-03205E2B2618}" destId="{3503D956-3635-C141-897D-F4077477B8F2}" srcOrd="0" destOrd="0" presId="urn:microsoft.com/office/officeart/2005/8/layout/process1"/>
    <dgm:cxn modelId="{8A9D14D3-18F5-F544-A8DF-8EAEBCD887CB}" type="presOf" srcId="{ECE0C342-C9A3-0E4C-9D3B-17DC5631146A}" destId="{6907E2BA-CABF-3B46-B67B-C831616FFC0D}" srcOrd="0" destOrd="0" presId="urn:microsoft.com/office/officeart/2005/8/layout/process1"/>
    <dgm:cxn modelId="{2FBC398C-EB5D-394A-939F-9B9E5B48C013}" type="presOf" srcId="{8E06E419-7BC8-8248-801A-2B0AD8976BFC}" destId="{7208D3B8-8EEB-CB4F-84B9-AB3948D25482}" srcOrd="0" destOrd="0" presId="urn:microsoft.com/office/officeart/2005/8/layout/process1"/>
    <dgm:cxn modelId="{D7528718-A433-5D44-9953-C049D473BA7E}" srcId="{8E06E419-7BC8-8248-801A-2B0AD8976BFC}" destId="{ECE0C342-C9A3-0E4C-9D3B-17DC5631146A}" srcOrd="0" destOrd="0" parTransId="{EDA591C2-7D43-404F-BFE1-37492A5C4EA9}" sibTransId="{C6556471-7F95-C345-B1EC-464425FEEF95}"/>
    <dgm:cxn modelId="{8248F0BC-904B-4A46-9F20-28491EDA25DD}" type="presOf" srcId="{C6556471-7F95-C345-B1EC-464425FEEF95}" destId="{EE7F3003-E830-1344-8F56-D6225C3A8D38}" srcOrd="1" destOrd="0" presId="urn:microsoft.com/office/officeart/2005/8/layout/process1"/>
    <dgm:cxn modelId="{60635FDF-183E-E24E-ABEF-00F49DDB61C2}" srcId="{8E06E419-7BC8-8248-801A-2B0AD8976BFC}" destId="{2731B20A-73F9-F04F-9D92-74DC90441639}" srcOrd="2" destOrd="0" parTransId="{4DE07D1B-A99B-E447-A722-68635B063514}" sibTransId="{71C48309-864B-1E42-8EDD-8EBFD35454B0}"/>
    <dgm:cxn modelId="{62FBB869-E881-E847-9DE3-FDB1D7A714C1}" type="presOf" srcId="{C6556471-7F95-C345-B1EC-464425FEEF95}" destId="{70E63DA8-2921-5E43-8A3B-0F34FBE9A954}" srcOrd="0" destOrd="0" presId="urn:microsoft.com/office/officeart/2005/8/layout/process1"/>
    <dgm:cxn modelId="{4B9484F3-0B05-EF42-9CBF-B1761EEA0B19}" type="presOf" srcId="{2731B20A-73F9-F04F-9D92-74DC90441639}" destId="{7E6002A2-800E-6849-AF96-078B48F881FA}" srcOrd="0" destOrd="0" presId="urn:microsoft.com/office/officeart/2005/8/layout/process1"/>
    <dgm:cxn modelId="{C0C81F9E-4723-3046-B1CA-0176877B7C51}" srcId="{8E06E419-7BC8-8248-801A-2B0AD8976BFC}" destId="{E82B196B-C899-134B-ABB5-603CDA35A0E6}" srcOrd="1" destOrd="0" parTransId="{7B46F0B1-2C7F-9446-8A4D-DD2B28E845DA}" sibTransId="{94322A27-B44B-F443-99D7-03205E2B2618}"/>
    <dgm:cxn modelId="{743705B9-F0D4-EF42-AACC-4ACEDD990FB8}" type="presOf" srcId="{94322A27-B44B-F443-99D7-03205E2B2618}" destId="{1ACD918E-5C5C-D24E-93B9-E682C22103BC}" srcOrd="1" destOrd="0" presId="urn:microsoft.com/office/officeart/2005/8/layout/process1"/>
    <dgm:cxn modelId="{5819C1C2-B9CC-6348-8C1C-8F198C9FCBB3}" type="presParOf" srcId="{7208D3B8-8EEB-CB4F-84B9-AB3948D25482}" destId="{6907E2BA-CABF-3B46-B67B-C831616FFC0D}" srcOrd="0" destOrd="0" presId="urn:microsoft.com/office/officeart/2005/8/layout/process1"/>
    <dgm:cxn modelId="{E75EBE8E-515B-ED4B-AA04-24A878CCCF50}" type="presParOf" srcId="{7208D3B8-8EEB-CB4F-84B9-AB3948D25482}" destId="{70E63DA8-2921-5E43-8A3B-0F34FBE9A954}" srcOrd="1" destOrd="0" presId="urn:microsoft.com/office/officeart/2005/8/layout/process1"/>
    <dgm:cxn modelId="{9E19260C-5772-EC49-B8EA-06E0253461C9}" type="presParOf" srcId="{70E63DA8-2921-5E43-8A3B-0F34FBE9A954}" destId="{EE7F3003-E830-1344-8F56-D6225C3A8D38}" srcOrd="0" destOrd="0" presId="urn:microsoft.com/office/officeart/2005/8/layout/process1"/>
    <dgm:cxn modelId="{F52EC895-60EE-8A47-B013-470311114256}" type="presParOf" srcId="{7208D3B8-8EEB-CB4F-84B9-AB3948D25482}" destId="{3ACF141E-0B43-994B-9DFE-E4F23764AC9E}" srcOrd="2" destOrd="0" presId="urn:microsoft.com/office/officeart/2005/8/layout/process1"/>
    <dgm:cxn modelId="{685DCD59-8ACB-1343-B111-E1187C8062B1}" type="presParOf" srcId="{7208D3B8-8EEB-CB4F-84B9-AB3948D25482}" destId="{3503D956-3635-C141-897D-F4077477B8F2}" srcOrd="3" destOrd="0" presId="urn:microsoft.com/office/officeart/2005/8/layout/process1"/>
    <dgm:cxn modelId="{1DEDF099-668B-1A40-8447-5D10422691E8}" type="presParOf" srcId="{3503D956-3635-C141-897D-F4077477B8F2}" destId="{1ACD918E-5C5C-D24E-93B9-E682C22103BC}" srcOrd="0" destOrd="0" presId="urn:microsoft.com/office/officeart/2005/8/layout/process1"/>
    <dgm:cxn modelId="{0F828393-0F28-9F4D-891E-E7A45EA01509}" type="presParOf" srcId="{7208D3B8-8EEB-CB4F-84B9-AB3948D25482}" destId="{7E6002A2-800E-6849-AF96-078B48F881F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3671"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06089813-7E27-744E-BA3C-3F9ECB0740BA}" type="presOf" srcId="{5FCF6DC6-428E-E548-A67F-BE73196113CE}" destId="{7D291F8A-6AC9-9241-9C20-4385C73D5AD2}" srcOrd="0" destOrd="0" presId="urn:microsoft.com/office/officeart/2005/8/layout/hProcess9"/>
    <dgm:cxn modelId="{E55347E4-505B-DC43-95EC-226AFED327CA}"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CCFB1ADF-207B-E440-893C-CECAD91DE9E5}" srcId="{492CA244-C573-E645-B38E-CC1C53AAC30D}" destId="{42E13D76-EB32-FA4C-B581-F1A4AC951E17}" srcOrd="1" destOrd="0" parTransId="{980B049B-43C6-7641-A30A-8BB504726B3D}" sibTransId="{12131482-FFCF-8D4D-8198-FB855FFE9BC3}"/>
    <dgm:cxn modelId="{D4D889DD-5B09-6948-9AF2-EEE61E34E5E0}" type="presOf" srcId="{492CA244-C573-E645-B38E-CC1C53AAC30D}" destId="{A5D043A0-B587-464C-854C-7EBB0C543294}" srcOrd="0" destOrd="0" presId="urn:microsoft.com/office/officeart/2005/8/layout/hProcess9"/>
    <dgm:cxn modelId="{F5C076A5-80E5-0643-B99B-A1F86E3A23F0}"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F58B66C-26BD-9D4D-B41A-B5153998BEE5}" type="presParOf" srcId="{A5D043A0-B587-464C-854C-7EBB0C543294}" destId="{742D2DFB-7B9F-2340-B257-D71E996BAAA9}" srcOrd="0" destOrd="0" presId="urn:microsoft.com/office/officeart/2005/8/layout/hProcess9"/>
    <dgm:cxn modelId="{A391AA45-F594-DA4F-8D24-A9AB6CA36879}" type="presParOf" srcId="{A5D043A0-B587-464C-854C-7EBB0C543294}" destId="{7F3012C2-9F04-0849-B1AA-3398F08C52C9}" srcOrd="1" destOrd="0" presId="urn:microsoft.com/office/officeart/2005/8/layout/hProcess9"/>
    <dgm:cxn modelId="{5F874B99-CE93-E24C-904C-A98A7020A55A}" type="presParOf" srcId="{7F3012C2-9F04-0849-B1AA-3398F08C52C9}" destId="{95A00D82-A05F-5843-9020-31F3CAF91B79}" srcOrd="0" destOrd="0" presId="urn:microsoft.com/office/officeart/2005/8/layout/hProcess9"/>
    <dgm:cxn modelId="{F409E2D1-D84B-F340-8B6A-FD94AB62BAFD}" type="presParOf" srcId="{7F3012C2-9F04-0849-B1AA-3398F08C52C9}" destId="{B836F635-1BB6-E245-8395-AC6F9B4E8158}" srcOrd="1" destOrd="0" presId="urn:microsoft.com/office/officeart/2005/8/layout/hProcess9"/>
    <dgm:cxn modelId="{72790B3C-1DB1-BE40-99B4-82347C3336E3}" type="presParOf" srcId="{7F3012C2-9F04-0849-B1AA-3398F08C52C9}" destId="{199C12AE-5A22-7B40-A728-4BA50175126A}" srcOrd="2" destOrd="0" presId="urn:microsoft.com/office/officeart/2005/8/layout/hProcess9"/>
    <dgm:cxn modelId="{2E6F690D-5286-CE43-ACFE-F5C30490445A}" type="presParOf" srcId="{7F3012C2-9F04-0849-B1AA-3398F08C52C9}" destId="{9977D57E-E1DF-5643-9067-E45B59902E1B}" srcOrd="3" destOrd="0" presId="urn:microsoft.com/office/officeart/2005/8/layout/hProcess9"/>
    <dgm:cxn modelId="{07D3E2F2-A2BF-D44F-96C4-70D1C10E2CF0}"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9853"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CCFB1ADF-207B-E440-893C-CECAD91DE9E5}" srcId="{492CA244-C573-E645-B38E-CC1C53AAC30D}" destId="{42E13D76-EB32-FA4C-B581-F1A4AC951E17}" srcOrd="1" destOrd="0" parTransId="{980B049B-43C6-7641-A30A-8BB504726B3D}" sibTransId="{12131482-FFCF-8D4D-8198-FB855FFE9BC3}"/>
    <dgm:cxn modelId="{54717F90-1D45-B746-9910-321680805575}" type="presOf" srcId="{5FCF6DC6-428E-E548-A67F-BE73196113CE}" destId="{7D291F8A-6AC9-9241-9C20-4385C73D5AD2}" srcOrd="0" destOrd="0" presId="urn:microsoft.com/office/officeart/2005/8/layout/hProcess9"/>
    <dgm:cxn modelId="{1F37CC71-9E6B-EE4B-80B1-E052A84B7B36}" type="presOf" srcId="{492CA244-C573-E645-B38E-CC1C53AAC30D}" destId="{A5D043A0-B587-464C-854C-7EBB0C543294}" srcOrd="0" destOrd="0" presId="urn:microsoft.com/office/officeart/2005/8/layout/hProcess9"/>
    <dgm:cxn modelId="{A9ABAAAB-FC6A-A948-90D6-CF5443FA1AC2}"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25F44AFA-00E0-A543-BB43-64B6AF45A385}"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BF3DD83-6DDE-7147-9FDE-E16FB52BC41E}" type="presParOf" srcId="{A5D043A0-B587-464C-854C-7EBB0C543294}" destId="{742D2DFB-7B9F-2340-B257-D71E996BAAA9}" srcOrd="0" destOrd="0" presId="urn:microsoft.com/office/officeart/2005/8/layout/hProcess9"/>
    <dgm:cxn modelId="{1E95D12D-6028-AC44-BAC8-999A06ECC784}" type="presParOf" srcId="{A5D043A0-B587-464C-854C-7EBB0C543294}" destId="{7F3012C2-9F04-0849-B1AA-3398F08C52C9}" srcOrd="1" destOrd="0" presId="urn:microsoft.com/office/officeart/2005/8/layout/hProcess9"/>
    <dgm:cxn modelId="{292C1F39-F21F-3D4C-A598-06CAE13B24D1}" type="presParOf" srcId="{7F3012C2-9F04-0849-B1AA-3398F08C52C9}" destId="{95A00D82-A05F-5843-9020-31F3CAF91B79}" srcOrd="0" destOrd="0" presId="urn:microsoft.com/office/officeart/2005/8/layout/hProcess9"/>
    <dgm:cxn modelId="{1E65EA8A-7E45-CA4E-9891-C7E1ADFD1487}" type="presParOf" srcId="{7F3012C2-9F04-0849-B1AA-3398F08C52C9}" destId="{B836F635-1BB6-E245-8395-AC6F9B4E8158}" srcOrd="1" destOrd="0" presId="urn:microsoft.com/office/officeart/2005/8/layout/hProcess9"/>
    <dgm:cxn modelId="{34DC7935-251D-C14E-A984-41C27022608A}" type="presParOf" srcId="{7F3012C2-9F04-0849-B1AA-3398F08C52C9}" destId="{199C12AE-5A22-7B40-A728-4BA50175126A}" srcOrd="2" destOrd="0" presId="urn:microsoft.com/office/officeart/2005/8/layout/hProcess9"/>
    <dgm:cxn modelId="{049C167C-2DC7-4E4D-A903-41FB48D7CBDF}" type="presParOf" srcId="{7F3012C2-9F04-0849-B1AA-3398F08C52C9}" destId="{9977D57E-E1DF-5643-9067-E45B59902E1B}" srcOrd="3" destOrd="0" presId="urn:microsoft.com/office/officeart/2005/8/layout/hProcess9"/>
    <dgm:cxn modelId="{62260BFA-BF8D-4142-B7E6-C83C829ADD2C}"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Check the rendered view in the browser by hitting the server.</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Loading </a:t>
          </a:r>
          <a:r>
            <a:rPr lang="en-US" dirty="0" err="1" smtClean="0"/>
            <a:t>Index.js</a:t>
          </a:r>
          <a:r>
            <a:rPr lang="en-US" dirty="0" smtClean="0"/>
            <a:t> and from the routes folder and execute the </a:t>
          </a:r>
          <a:r>
            <a:rPr lang="en-US" dirty="0" err="1" smtClean="0"/>
            <a:t>javascript</a:t>
          </a:r>
          <a:r>
            <a:rPr lang="en-US" dirty="0" smtClean="0"/>
            <a:t> defined in that file.</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index.jade</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t>
        <a:bodyPr/>
        <a:lstStyle/>
        <a:p>
          <a:endParaRPr lang="en-US"/>
        </a:p>
      </dgm:t>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t>
        <a:bodyPr/>
        <a:lstStyle/>
        <a:p>
          <a:endParaRPr lang="en-US"/>
        </a:p>
      </dgm:t>
    </dgm:pt>
    <dgm:pt modelId="{DFA4366D-2475-BE47-B8D9-09484DB24159}" type="pres">
      <dgm:prSet presAssocID="{82EDF1AE-7159-6B4D-87C6-302184833846}" presName="FourNodes_2" presStyleLbl="node1" presStyleIdx="1" presStyleCnt="4">
        <dgm:presLayoutVars>
          <dgm:bulletEnabled val="1"/>
        </dgm:presLayoutVars>
      </dgm:prSet>
      <dgm:spPr/>
      <dgm:t>
        <a:bodyPr/>
        <a:lstStyle/>
        <a:p>
          <a:endParaRPr lang="en-US"/>
        </a:p>
      </dgm:t>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t>
        <a:bodyPr/>
        <a:lstStyle/>
        <a:p>
          <a:endParaRPr lang="en-US"/>
        </a:p>
      </dgm:t>
    </dgm:pt>
    <dgm:pt modelId="{2F9D36FF-3D8D-3443-990B-74E76CD3F2C9}" type="pres">
      <dgm:prSet presAssocID="{82EDF1AE-7159-6B4D-87C6-302184833846}" presName="FourConn_1-2" presStyleLbl="fgAccFollowNode1" presStyleIdx="0" presStyleCnt="3">
        <dgm:presLayoutVars>
          <dgm:bulletEnabled val="1"/>
        </dgm:presLayoutVars>
      </dgm:prSet>
      <dgm:spPr/>
      <dgm:t>
        <a:bodyPr/>
        <a:lstStyle/>
        <a:p>
          <a:endParaRPr lang="en-US"/>
        </a:p>
      </dgm:t>
    </dgm:pt>
    <dgm:pt modelId="{81D8B6A4-8667-0649-B598-322BD0399075}" type="pres">
      <dgm:prSet presAssocID="{82EDF1AE-7159-6B4D-87C6-302184833846}" presName="FourConn_2-3" presStyleLbl="fgAccFollowNode1" presStyleIdx="1" presStyleCnt="3">
        <dgm:presLayoutVars>
          <dgm:bulletEnabled val="1"/>
        </dgm:presLayoutVars>
      </dgm:prSet>
      <dgm:spPr/>
      <dgm:t>
        <a:bodyPr/>
        <a:lstStyle/>
        <a:p>
          <a:endParaRPr lang="en-US"/>
        </a:p>
      </dgm:t>
    </dgm:pt>
    <dgm:pt modelId="{787BD6E6-B4F6-F049-995A-4A9DB562D234}" type="pres">
      <dgm:prSet presAssocID="{82EDF1AE-7159-6B4D-87C6-302184833846}" presName="FourConn_3-4" presStyleLbl="fgAccFollowNode1" presStyleIdx="2" presStyleCnt="3">
        <dgm:presLayoutVars>
          <dgm:bulletEnabled val="1"/>
        </dgm:presLayoutVars>
      </dgm:prSet>
      <dgm:spPr/>
      <dgm:t>
        <a:bodyPr/>
        <a:lstStyle/>
        <a:p>
          <a:endParaRPr lang="en-US"/>
        </a:p>
      </dgm:t>
    </dgm:pt>
    <dgm:pt modelId="{557C659E-8898-3D4A-82A0-94F94ED6F852}" type="pres">
      <dgm:prSet presAssocID="{82EDF1AE-7159-6B4D-87C6-302184833846}" presName="FourNodes_1_text" presStyleLbl="node1" presStyleIdx="3" presStyleCnt="4">
        <dgm:presLayoutVars>
          <dgm:bulletEnabled val="1"/>
        </dgm:presLayoutVars>
      </dgm:prSet>
      <dgm:spPr/>
      <dgm:t>
        <a:bodyPr/>
        <a:lstStyle/>
        <a:p>
          <a:endParaRPr lang="en-US"/>
        </a:p>
      </dgm:t>
    </dgm:pt>
    <dgm:pt modelId="{8C8436AA-8D0D-CC40-AAC4-60B48588B0CA}" type="pres">
      <dgm:prSet presAssocID="{82EDF1AE-7159-6B4D-87C6-302184833846}" presName="FourNodes_2_text" presStyleLbl="node1" presStyleIdx="3" presStyleCnt="4">
        <dgm:presLayoutVars>
          <dgm:bulletEnabled val="1"/>
        </dgm:presLayoutVars>
      </dgm:prSet>
      <dgm:spPr/>
      <dgm:t>
        <a:bodyPr/>
        <a:lstStyle/>
        <a:p>
          <a:endParaRPr lang="en-US"/>
        </a:p>
      </dgm:t>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t>
        <a:bodyPr/>
        <a:lstStyle/>
        <a:p>
          <a:endParaRPr lang="en-US"/>
        </a:p>
      </dgm:t>
    </dgm:pt>
  </dgm:ptLst>
  <dgm:cxnLst>
    <dgm:cxn modelId="{5D844E26-6BAA-6F45-B1B8-4966F91F6684}" type="presOf" srcId="{7448AB11-1A80-4746-811E-CCC7F4E8D8DD}" destId="{A8812694-2091-2646-ABEB-C4AFBD68349E}" srcOrd="1" destOrd="0" presId="urn:microsoft.com/office/officeart/2005/8/layout/vProcess5"/>
    <dgm:cxn modelId="{6E4D3088-435D-D640-8D70-0C930C340BCB}" type="presOf" srcId="{A461F28E-1F97-F743-8CB0-BF565FEAE50D}" destId="{557C659E-8898-3D4A-82A0-94F94ED6F852}" srcOrd="1" destOrd="0" presId="urn:microsoft.com/office/officeart/2005/8/layout/vProcess5"/>
    <dgm:cxn modelId="{DC7471D8-5206-8747-A533-F0793EC86826}" type="presOf" srcId="{BFD3988E-A1E5-FB44-95CB-0E91552FD66D}" destId="{DFA4366D-2475-BE47-B8D9-09484DB24159}" srcOrd="0" destOrd="0" presId="urn:microsoft.com/office/officeart/2005/8/layout/vProcess5"/>
    <dgm:cxn modelId="{41AC372E-9074-F042-B286-3A44BC4441EB}" srcId="{82EDF1AE-7159-6B4D-87C6-302184833846}" destId="{E7925B3B-0140-704E-AD19-C3726C976466}" srcOrd="2" destOrd="0" parTransId="{E42A36C1-6C97-BD41-9471-F6C782A3B08D}" sibTransId="{24260CF9-E09D-EC4F-8DBC-C28619B4E78E}"/>
    <dgm:cxn modelId="{ED66E85B-9930-1746-8A71-963A809B26D5}" type="presOf" srcId="{24260CF9-E09D-EC4F-8DBC-C28619B4E78E}" destId="{787BD6E6-B4F6-F049-995A-4A9DB562D234}" srcOrd="0" destOrd="0" presId="urn:microsoft.com/office/officeart/2005/8/layout/vProcess5"/>
    <dgm:cxn modelId="{AB521EAA-E2D7-3B4F-B55C-22BE9F133D01}" type="presOf" srcId="{E7925B3B-0140-704E-AD19-C3726C976466}" destId="{42F9A9B1-4755-D444-93C1-F5CF2E1617D5}" srcOrd="0" destOrd="0" presId="urn:microsoft.com/office/officeart/2005/8/layout/vProcess5"/>
    <dgm:cxn modelId="{358F4A4B-468A-C04E-9783-BE258CAF4CF9}" srcId="{82EDF1AE-7159-6B4D-87C6-302184833846}" destId="{A461F28E-1F97-F743-8CB0-BF565FEAE50D}" srcOrd="0" destOrd="0" parTransId="{01DCF344-98A4-D244-BCBF-26F1D2AA97B1}" sibTransId="{205067CF-5B81-E841-AEDF-0CA7D2298E20}"/>
    <dgm:cxn modelId="{06C6AC52-E607-8F4D-BD08-4F9C4F43488D}" type="presOf" srcId="{7448AB11-1A80-4746-811E-CCC7F4E8D8DD}" destId="{DD6BB76D-12C4-1048-A93F-B9B3B62927F4}" srcOrd="0" destOrd="0" presId="urn:microsoft.com/office/officeart/2005/8/layout/vProcess5"/>
    <dgm:cxn modelId="{0D70B6A2-0D77-4640-9050-A513B7151206}" type="presOf" srcId="{82EDF1AE-7159-6B4D-87C6-302184833846}" destId="{94B1E36B-3885-2441-8EF9-2421807220AE}" srcOrd="0" destOrd="0" presId="urn:microsoft.com/office/officeart/2005/8/layout/vProcess5"/>
    <dgm:cxn modelId="{CD7F7EF0-E7CD-A442-9DB7-79E2FF6D7EA7}" type="presOf" srcId="{A461F28E-1F97-F743-8CB0-BF565FEAE50D}" destId="{5B2C648F-252F-6447-9CEB-1C0DCD6BF691}" srcOrd="0"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BFBA811B-F8E4-E049-9D52-1DFEC731369A}" type="presOf" srcId="{205067CF-5B81-E841-AEDF-0CA7D2298E20}" destId="{2F9D36FF-3D8D-3443-990B-74E76CD3F2C9}" srcOrd="0" destOrd="0" presId="urn:microsoft.com/office/officeart/2005/8/layout/vProcess5"/>
    <dgm:cxn modelId="{DA079F20-B017-D748-B8D5-5ACCDBA0AD33}" type="presOf" srcId="{BFD3988E-A1E5-FB44-95CB-0E91552FD66D}" destId="{8C8436AA-8D0D-CC40-AAC4-60B48588B0CA}" srcOrd="1" destOrd="0" presId="urn:microsoft.com/office/officeart/2005/8/layout/vProcess5"/>
    <dgm:cxn modelId="{795C06F0-2417-D449-87EA-F00D1B0F1680}" srcId="{82EDF1AE-7159-6B4D-87C6-302184833846}" destId="{BFD3988E-A1E5-FB44-95CB-0E91552FD66D}" srcOrd="1" destOrd="0" parTransId="{374725D4-E430-1A4A-9656-3EE89A954F34}" sibTransId="{16F0409B-21BE-3C40-8A88-325D70BAC5B6}"/>
    <dgm:cxn modelId="{703F3463-1E39-FC47-8E16-5C981DC740A0}" type="presOf" srcId="{16F0409B-21BE-3C40-8A88-325D70BAC5B6}" destId="{81D8B6A4-8667-0649-B598-322BD0399075}" srcOrd="0" destOrd="0" presId="urn:microsoft.com/office/officeart/2005/8/layout/vProcess5"/>
    <dgm:cxn modelId="{B40D4BC4-905C-5B4B-8BA1-AB130135A09D}" type="presOf" srcId="{E7925B3B-0140-704E-AD19-C3726C976466}" destId="{0FEF9EDA-BB64-D24A-917D-7B47E6BAB156}" srcOrd="1" destOrd="0" presId="urn:microsoft.com/office/officeart/2005/8/layout/vProcess5"/>
    <dgm:cxn modelId="{2DB01AAF-EF41-6044-B9F5-9F66D89A3D47}" type="presParOf" srcId="{94B1E36B-3885-2441-8EF9-2421807220AE}" destId="{3361DE14-C527-634B-94E6-32F1DD4AE3BD}" srcOrd="0" destOrd="0" presId="urn:microsoft.com/office/officeart/2005/8/layout/vProcess5"/>
    <dgm:cxn modelId="{546E5F16-754E-0F45-8BEB-4B9A1A859139}" type="presParOf" srcId="{94B1E36B-3885-2441-8EF9-2421807220AE}" destId="{5B2C648F-252F-6447-9CEB-1C0DCD6BF691}" srcOrd="1" destOrd="0" presId="urn:microsoft.com/office/officeart/2005/8/layout/vProcess5"/>
    <dgm:cxn modelId="{AD146F9D-F351-2E41-8552-52F5C50986D5}" type="presParOf" srcId="{94B1E36B-3885-2441-8EF9-2421807220AE}" destId="{DFA4366D-2475-BE47-B8D9-09484DB24159}" srcOrd="2" destOrd="0" presId="urn:microsoft.com/office/officeart/2005/8/layout/vProcess5"/>
    <dgm:cxn modelId="{A3CA48B1-20DB-344E-853C-A1F7717306C2}" type="presParOf" srcId="{94B1E36B-3885-2441-8EF9-2421807220AE}" destId="{42F9A9B1-4755-D444-93C1-F5CF2E1617D5}" srcOrd="3" destOrd="0" presId="urn:microsoft.com/office/officeart/2005/8/layout/vProcess5"/>
    <dgm:cxn modelId="{860B9B87-D904-A740-8A46-58E635E7478A}" type="presParOf" srcId="{94B1E36B-3885-2441-8EF9-2421807220AE}" destId="{DD6BB76D-12C4-1048-A93F-B9B3B62927F4}" srcOrd="4" destOrd="0" presId="urn:microsoft.com/office/officeart/2005/8/layout/vProcess5"/>
    <dgm:cxn modelId="{D6B4EEE5-142A-8D4B-9E81-C14738F2407D}" type="presParOf" srcId="{94B1E36B-3885-2441-8EF9-2421807220AE}" destId="{2F9D36FF-3D8D-3443-990B-74E76CD3F2C9}" srcOrd="5" destOrd="0" presId="urn:microsoft.com/office/officeart/2005/8/layout/vProcess5"/>
    <dgm:cxn modelId="{F0AEEE51-59C4-1B44-940B-0B3D50D2584D}" type="presParOf" srcId="{94B1E36B-3885-2441-8EF9-2421807220AE}" destId="{81D8B6A4-8667-0649-B598-322BD0399075}" srcOrd="6" destOrd="0" presId="urn:microsoft.com/office/officeart/2005/8/layout/vProcess5"/>
    <dgm:cxn modelId="{C14F1FCD-7277-7A41-A372-3C8C45E14A43}" type="presParOf" srcId="{94B1E36B-3885-2441-8EF9-2421807220AE}" destId="{787BD6E6-B4F6-F049-995A-4A9DB562D234}" srcOrd="7" destOrd="0" presId="urn:microsoft.com/office/officeart/2005/8/layout/vProcess5"/>
    <dgm:cxn modelId="{4726E095-51CD-1A4A-974A-467B2713DB3C}" type="presParOf" srcId="{94B1E36B-3885-2441-8EF9-2421807220AE}" destId="{557C659E-8898-3D4A-82A0-94F94ED6F852}" srcOrd="8" destOrd="0" presId="urn:microsoft.com/office/officeart/2005/8/layout/vProcess5"/>
    <dgm:cxn modelId="{0DE83030-C44E-CD42-8FED-AE606F388CF8}" type="presParOf" srcId="{94B1E36B-3885-2441-8EF9-2421807220AE}" destId="{8C8436AA-8D0D-CC40-AAC4-60B48588B0CA}" srcOrd="9" destOrd="0" presId="urn:microsoft.com/office/officeart/2005/8/layout/vProcess5"/>
    <dgm:cxn modelId="{7152835B-C1D9-A541-90A3-7879528065F4}" type="presParOf" srcId="{94B1E36B-3885-2441-8EF9-2421807220AE}" destId="{0FEF9EDA-BB64-D24A-917D-7B47E6BAB156}" srcOrd="10" destOrd="0" presId="urn:microsoft.com/office/officeart/2005/8/layout/vProcess5"/>
    <dgm:cxn modelId="{ABEB7992-A12D-144F-A515-F955DBF8FE12}"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Lightweight</a:t>
          </a:r>
          <a:endParaRPr lang="en-US" sz="30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40% </a:t>
          </a:r>
          <a:r>
            <a:rPr lang="en-US" sz="3000" kern="1200" dirty="0" err="1" smtClean="0"/>
            <a:t>Js</a:t>
          </a:r>
          <a:r>
            <a:rPr lang="en-US" sz="3000" kern="1200" dirty="0" smtClean="0"/>
            <a:t> &amp; 60% C++ Code</a:t>
          </a:r>
          <a:endParaRPr lang="en-US" sz="30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Beta Phase : Latest version – 0.10.33</a:t>
          </a:r>
          <a:endParaRPr lang="en-US" sz="30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err="1" smtClean="0"/>
            <a:t>OpenSource</a:t>
          </a:r>
          <a:endParaRPr lang="en-US" sz="30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err="1" smtClean="0"/>
            <a:t>Node.js</a:t>
          </a:r>
          <a:endParaRPr lang="en-US" sz="30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7E2BA-CABF-3B46-B67B-C831616FFC0D}">
      <dsp:nvSpPr>
        <dsp:cNvPr id="0" name=""/>
        <dsp:cNvSpPr/>
      </dsp:nvSpPr>
      <dsp:spPr>
        <a:xfrm>
          <a:off x="780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Java Code</a:t>
          </a:r>
          <a:endParaRPr lang="en-US" sz="2600" kern="1200" dirty="0"/>
        </a:p>
      </dsp:txBody>
      <dsp:txXfrm>
        <a:off x="48817" y="110192"/>
        <a:ext cx="2251633" cy="1318172"/>
      </dsp:txXfrm>
    </dsp:sp>
    <dsp:sp modelId="{70E63DA8-2921-5E43-8A3B-0F34FBE9A954}">
      <dsp:nvSpPr>
        <dsp:cNvPr id="0" name=""/>
        <dsp:cNvSpPr/>
      </dsp:nvSpPr>
      <dsp:spPr>
        <a:xfrm>
          <a:off x="2574826"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574826" y="595654"/>
        <a:ext cx="346314" cy="347248"/>
      </dsp:txXfrm>
    </dsp:sp>
    <dsp:sp modelId="{3ACF141E-0B43-994B-9DFE-E4F23764AC9E}">
      <dsp:nvSpPr>
        <dsp:cNvPr id="0" name=""/>
        <dsp:cNvSpPr/>
      </dsp:nvSpPr>
      <dsp:spPr>
        <a:xfrm>
          <a:off x="3274922"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Byte Code</a:t>
          </a:r>
          <a:endParaRPr lang="en-US" sz="2600" kern="1200" dirty="0"/>
        </a:p>
      </dsp:txBody>
      <dsp:txXfrm>
        <a:off x="3315932" y="110192"/>
        <a:ext cx="2251633" cy="1318172"/>
      </dsp:txXfrm>
    </dsp:sp>
    <dsp:sp modelId="{3503D956-3635-C141-897D-F4077477B8F2}">
      <dsp:nvSpPr>
        <dsp:cNvPr id="0" name=""/>
        <dsp:cNvSpPr/>
      </dsp:nvSpPr>
      <dsp:spPr>
        <a:xfrm>
          <a:off x="5841941"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JVM</a:t>
          </a:r>
          <a:endParaRPr lang="en-US" sz="1300" kern="1200" dirty="0"/>
        </a:p>
      </dsp:txBody>
      <dsp:txXfrm>
        <a:off x="5841941" y="595654"/>
        <a:ext cx="346314" cy="347248"/>
      </dsp:txXfrm>
    </dsp:sp>
    <dsp:sp modelId="{7E6002A2-800E-6849-AF96-078B48F881FA}">
      <dsp:nvSpPr>
        <dsp:cNvPr id="0" name=""/>
        <dsp:cNvSpPr/>
      </dsp:nvSpPr>
      <dsp:spPr>
        <a:xfrm>
          <a:off x="654203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Native Machine Code</a:t>
          </a:r>
          <a:endParaRPr lang="en-US" sz="2600" kern="1200" dirty="0"/>
        </a:p>
      </dsp:txBody>
      <dsp:txXfrm>
        <a:off x="6583047" y="110192"/>
        <a:ext cx="2251633" cy="1318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Java Script Code</a:t>
          </a:r>
          <a:endParaRPr lang="en-US" sz="29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Native Machine Code</a:t>
          </a:r>
          <a:endParaRPr lang="en-US" sz="2900" kern="1200" dirty="0"/>
        </a:p>
      </dsp:txBody>
      <dsp:txXfrm>
        <a:off x="3600420" y="202743"/>
        <a:ext cx="2449769" cy="143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12695" y="0"/>
          <a:ext cx="6943882" cy="37211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876453" y="1170501"/>
          <a:ext cx="1674219" cy="138009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Configure App</a:t>
          </a:r>
          <a:endParaRPr lang="en-US" sz="2400" kern="1200" dirty="0"/>
        </a:p>
      </dsp:txBody>
      <dsp:txXfrm>
        <a:off x="943824" y="1237872"/>
        <a:ext cx="1539477" cy="1245354"/>
      </dsp:txXfrm>
    </dsp:sp>
    <dsp:sp modelId="{199C12AE-5A22-7B40-A728-4BA50175126A}">
      <dsp:nvSpPr>
        <dsp:cNvPr id="0" name=""/>
        <dsp:cNvSpPr/>
      </dsp:nvSpPr>
      <dsp:spPr>
        <a:xfrm>
          <a:off x="2719670" y="1116330"/>
          <a:ext cx="1990651" cy="14884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Use middleware</a:t>
          </a:r>
          <a:endParaRPr lang="en-US" sz="2400" kern="1200" dirty="0"/>
        </a:p>
      </dsp:txBody>
      <dsp:txXfrm>
        <a:off x="2792330" y="1188990"/>
        <a:ext cx="1845331" cy="1343120"/>
      </dsp:txXfrm>
    </dsp:sp>
    <dsp:sp modelId="{7D291F8A-6AC9-9241-9C20-4385C73D5AD2}">
      <dsp:nvSpPr>
        <dsp:cNvPr id="0" name=""/>
        <dsp:cNvSpPr/>
      </dsp:nvSpPr>
      <dsp:spPr>
        <a:xfrm>
          <a:off x="4912727" y="1153786"/>
          <a:ext cx="1745268" cy="141352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Define routes</a:t>
          </a:r>
          <a:endParaRPr lang="en-US" sz="2400" kern="1200" dirty="0"/>
        </a:p>
      </dsp:txBody>
      <dsp:txXfrm>
        <a:off x="4981730" y="1222789"/>
        <a:ext cx="1607262" cy="12755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24128" y="0"/>
          <a:ext cx="7073460" cy="4382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628812" y="1378525"/>
          <a:ext cx="1994234" cy="16253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Configure App</a:t>
          </a:r>
          <a:endParaRPr lang="en-US" sz="2700" kern="1200" dirty="0"/>
        </a:p>
      </dsp:txBody>
      <dsp:txXfrm>
        <a:off x="708156" y="1457869"/>
        <a:ext cx="1835546" cy="1466681"/>
      </dsp:txXfrm>
    </dsp:sp>
    <dsp:sp modelId="{199C12AE-5A22-7B40-A728-4BA50175126A}">
      <dsp:nvSpPr>
        <dsp:cNvPr id="0" name=""/>
        <dsp:cNvSpPr/>
      </dsp:nvSpPr>
      <dsp:spPr>
        <a:xfrm>
          <a:off x="2786901" y="1314726"/>
          <a:ext cx="2161303" cy="1752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Use middleware</a:t>
          </a:r>
          <a:endParaRPr lang="en-US" sz="2700" kern="1200" dirty="0"/>
        </a:p>
      </dsp:txBody>
      <dsp:txXfrm>
        <a:off x="2872474" y="1400299"/>
        <a:ext cx="1990157" cy="1581822"/>
      </dsp:txXfrm>
    </dsp:sp>
    <dsp:sp modelId="{7D291F8A-6AC9-9241-9C20-4385C73D5AD2}">
      <dsp:nvSpPr>
        <dsp:cNvPr id="0" name=""/>
        <dsp:cNvSpPr/>
      </dsp:nvSpPr>
      <dsp:spPr>
        <a:xfrm>
          <a:off x="5148183" y="1358839"/>
          <a:ext cx="1894884" cy="1664741"/>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Define routes</a:t>
          </a:r>
          <a:endParaRPr lang="en-US" sz="2700" kern="1200" dirty="0"/>
        </a:p>
      </dsp:txBody>
      <dsp:txXfrm>
        <a:off x="5229449" y="1440105"/>
        <a:ext cx="1732352" cy="15022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 the configuration from </a:t>
          </a:r>
          <a:r>
            <a:rPr lang="en-US" sz="2000" kern="1200" dirty="0" err="1" smtClean="0"/>
            <a:t>app.js</a:t>
          </a:r>
          <a:r>
            <a:rPr lang="en-US" sz="2000" kern="1200" dirty="0" smtClean="0"/>
            <a:t> and the routing table </a:t>
          </a:r>
          <a:br>
            <a:rPr lang="en-US" sz="2000" kern="1200" dirty="0" smtClean="0"/>
          </a:br>
          <a:r>
            <a:rPr lang="en-US" sz="2000" kern="1200" dirty="0" err="1" smtClean="0"/>
            <a:t>app.get</a:t>
          </a:r>
          <a:r>
            <a:rPr lang="en-US" sz="2000" kern="1200" dirty="0" smtClean="0"/>
            <a:t>(‘/’,</a:t>
          </a:r>
          <a:r>
            <a:rPr lang="en-US" sz="2000" kern="1200" dirty="0" err="1" smtClean="0"/>
            <a:t>routes.index</a:t>
          </a:r>
          <a:r>
            <a:rPr lang="en-US" sz="2000" kern="1200" dirty="0" smtClean="0"/>
            <a:t>);</a:t>
          </a:r>
          <a:endParaRPr lang="en-US" sz="20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Loading </a:t>
          </a:r>
          <a:r>
            <a:rPr lang="en-US" sz="2000" kern="1200" dirty="0" err="1" smtClean="0"/>
            <a:t>Index.js</a:t>
          </a:r>
          <a:r>
            <a:rPr lang="en-US" sz="2000" kern="1200" dirty="0" smtClean="0"/>
            <a:t> and from the routes folder and execute the </a:t>
          </a:r>
          <a:r>
            <a:rPr lang="en-US" sz="2000" kern="1200" dirty="0" err="1" smtClean="0"/>
            <a:t>javascript</a:t>
          </a:r>
          <a:r>
            <a:rPr lang="en-US" sz="2000" kern="1200" dirty="0" smtClean="0"/>
            <a:t> defined in that file.</a:t>
          </a:r>
          <a:endParaRPr lang="en-US" sz="20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Rendering the view from </a:t>
          </a:r>
          <a:r>
            <a:rPr lang="en-US" sz="2000" kern="1200" dirty="0" err="1" smtClean="0"/>
            <a:t>index.jade</a:t>
          </a:r>
          <a:endParaRPr lang="en-US" sz="20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Check the rendered view in the browser by hitting the server.</a:t>
          </a:r>
          <a:endParaRPr lang="en-US" sz="20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github.com/isaacs/npm/blob/master/doc/json.m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297656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23</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26</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coming to </a:t>
            </a:r>
            <a:r>
              <a:rPr lang="en-US" baseline="0" dirty="0" err="1" smtClean="0"/>
              <a:t>package.json</a:t>
            </a:r>
            <a:r>
              <a:rPr lang="en-US" baseline="0" dirty="0" smtClean="0"/>
              <a:t>, To start a new project, the best way is to create the </a:t>
            </a:r>
            <a:r>
              <a:rPr lang="en-US" baseline="0" dirty="0" err="1" smtClean="0"/>
              <a:t>package.json</a:t>
            </a:r>
            <a:r>
              <a:rPr lang="en-US" baseline="0" dirty="0" smtClean="0"/>
              <a:t>.</a:t>
            </a:r>
          </a:p>
          <a:p>
            <a:r>
              <a:rPr lang="en-US" baseline="0" dirty="0" smtClean="0"/>
              <a:t>Create a folder on the desktop named airline. And cd to it and then do a </a:t>
            </a:r>
            <a:r>
              <a:rPr lang="en-US" baseline="0" dirty="0" err="1" smtClean="0"/>
              <a:t>npm</a:t>
            </a:r>
            <a:r>
              <a:rPr lang="en-US" baseline="0" dirty="0" smtClean="0"/>
              <a:t> </a:t>
            </a:r>
            <a:r>
              <a:rPr lang="en-US" baseline="0" dirty="0" err="1" smtClean="0"/>
              <a:t>init.</a:t>
            </a:r>
            <a:endParaRPr lang="en-US" baseline="0" dirty="0" smtClean="0"/>
          </a:p>
          <a:p>
            <a:r>
              <a:rPr lang="en-US" baseline="0" dirty="0" smtClean="0"/>
              <a:t>This is a step by step process to create your </a:t>
            </a:r>
            <a:r>
              <a:rPr lang="en-US" baseline="0" dirty="0" err="1" smtClean="0"/>
              <a:t>package.json</a:t>
            </a:r>
            <a:r>
              <a:rPr lang="en-US" baseline="0" dirty="0" smtClean="0"/>
              <a:t> file and give the necessary details.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37</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41</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46</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a:t>
            </a:r>
            <a:r>
              <a:rPr lang="en-US" dirty="0" smtClean="0"/>
              <a:t>for</a:t>
            </a:r>
          </a:p>
          <a:p>
            <a:r>
              <a:rPr lang="en-US" dirty="0" smtClean="0"/>
              <a:t>http://</a:t>
            </a:r>
            <a:r>
              <a:rPr lang="en-US" dirty="0" err="1" smtClean="0"/>
              <a:t>naltatis.github.io</a:t>
            </a:r>
            <a:r>
              <a:rPr lang="en-US" dirty="0" smtClean="0"/>
              <a:t>/jade-syntax-docs/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49</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54</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69</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71</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72</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82</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88</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PM</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059633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 id="2147483802" r:id="rId13"/>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mongodb.org/download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program/mongod.exe/%23bin.mongod.exe" TargetMode="External"/><Relationship Id="rId3" Type="http://schemas.openxmlformats.org/officeDocument/2006/relationships/hyperlink" Target="http://docs.mongodb.org/manual/reference/program/mongo/%23bin.mongo" TargetMode="External"/></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4.xml"/><Relationship Id="rId12" Type="http://schemas.openxmlformats.org/officeDocument/2006/relationships/diagramColors" Target="../diagrams/colors4.xml"/><Relationship Id="rId13"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png"/><Relationship Id="rId9" Type="http://schemas.openxmlformats.org/officeDocument/2006/relationships/diagramData" Target="../diagrams/data4.xml"/><Relationship Id="rId10"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13.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7.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27.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6.xml"/><Relationship Id="rId2" Type="http://schemas.openxmlformats.org/officeDocument/2006/relationships/diagramData" Target="../diagrams/data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nodejitsu/node-http-prox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graphicFrame>
        <p:nvGraphicFramePr>
          <p:cNvPr id="6" name="Diagram 5"/>
          <p:cNvGraphicFramePr/>
          <p:nvPr>
            <p:extLst>
              <p:ext uri="{D42A27DB-BD31-4B8C-83A1-F6EECF244321}">
                <p14:modId xmlns:p14="http://schemas.microsoft.com/office/powerpoint/2010/main" val="2269487501"/>
              </p:ext>
            </p:extLst>
          </p:nvPr>
        </p:nvGraphicFramePr>
        <p:xfrm>
          <a:off x="146532" y="1790813"/>
          <a:ext cx="8883499" cy="153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645940" y="3576544"/>
            <a:ext cx="1781227" cy="1226091"/>
          </a:xfrm>
          <a:prstGeom prst="rect">
            <a:avLst/>
          </a:prstGeom>
        </p:spPr>
      </p:pic>
      <p:graphicFrame>
        <p:nvGraphicFramePr>
          <p:cNvPr id="7" name="Diagram 6"/>
          <p:cNvGraphicFramePr/>
          <p:nvPr>
            <p:extLst>
              <p:ext uri="{D42A27DB-BD31-4B8C-83A1-F6EECF244321}">
                <p14:modId xmlns:p14="http://schemas.microsoft.com/office/powerpoint/2010/main" val="1419078847"/>
              </p:ext>
            </p:extLst>
          </p:nvPr>
        </p:nvGraphicFramePr>
        <p:xfrm>
          <a:off x="1507718" y="4265391"/>
          <a:ext cx="6096000" cy="18396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2644242" y="3316224"/>
            <a:ext cx="3758765" cy="3025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FF"/>
              </a:solidFill>
            </a:endParaRPr>
          </a:p>
        </p:txBody>
      </p:sp>
      <p:sp>
        <p:nvSpPr>
          <p:cNvPr id="5" name="Down Arrow 4"/>
          <p:cNvSpPr/>
          <p:nvPr/>
        </p:nvSpPr>
        <p:spPr>
          <a:xfrm>
            <a:off x="4364736" y="2401824"/>
            <a:ext cx="244232" cy="6217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62144" y="3828288"/>
            <a:ext cx="1072896" cy="5120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Node</a:t>
            </a:r>
            <a:endParaRPr lang="en-US" dirty="0">
              <a:solidFill>
                <a:schemeClr val="tx1"/>
              </a:solidFill>
            </a:endParaRPr>
          </a:p>
        </p:txBody>
      </p:sp>
      <p:sp>
        <p:nvSpPr>
          <p:cNvPr id="7" name="Rectangle 6"/>
          <p:cNvSpPr/>
          <p:nvPr/>
        </p:nvSpPr>
        <p:spPr>
          <a:xfrm>
            <a:off x="4974336" y="4774109"/>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8" name="Rectangle 7"/>
          <p:cNvSpPr/>
          <p:nvPr/>
        </p:nvSpPr>
        <p:spPr>
          <a:xfrm>
            <a:off x="3078480" y="4786301"/>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9" name="Rectangle 8"/>
          <p:cNvSpPr/>
          <p:nvPr/>
        </p:nvSpPr>
        <p:spPr>
          <a:xfrm>
            <a:off x="3041904" y="3785616"/>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646331"/>
          </a:xfrm>
          <a:prstGeom prst="rect">
            <a:avLst/>
          </a:prstGeom>
        </p:spPr>
        <p:txBody>
          <a:bodyPr wrap="square">
            <a:spAutoFit/>
          </a:bodyPr>
          <a:lstStyle/>
          <a:p>
            <a:r>
              <a:rPr lang="en-US" dirty="0" smtClean="0"/>
              <a:t>Node.js utilizes only one process , no </a:t>
            </a:r>
            <a:r>
              <a:rPr lang="en-US" dirty="0"/>
              <a:t>matter how many cores your </a:t>
            </a:r>
            <a:r>
              <a:rPr lang="en-US" dirty="0" smtClean="0"/>
              <a:t>machine have. Because of it’s single-threaded model.</a:t>
            </a:r>
            <a:endParaRPr lang="en-US" dirty="0"/>
          </a:p>
        </p:txBody>
      </p:sp>
    </p:spTree>
    <p:extLst>
      <p:ext uri="{BB962C8B-B14F-4D97-AF65-F5344CB8AC3E}">
        <p14:creationId xmlns:p14="http://schemas.microsoft.com/office/powerpoint/2010/main" val="324875249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Alternate Process 25"/>
          <p:cNvSpPr/>
          <p:nvPr/>
        </p:nvSpPr>
        <p:spPr>
          <a:xfrm>
            <a:off x="2164080" y="3444240"/>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Alternate Process 26"/>
          <p:cNvSpPr/>
          <p:nvPr/>
        </p:nvSpPr>
        <p:spPr>
          <a:xfrm>
            <a:off x="2170176" y="3742944"/>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3998976" y="321259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a:off x="4041648" y="3572256"/>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1743456"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2810256"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02920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035296"/>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029200"/>
            <a:ext cx="1359408"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023104"/>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28416" y="2663952"/>
            <a:ext cx="603504" cy="353568"/>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2"/>
          </p:cNvCxnSpPr>
          <p:nvPr/>
        </p:nvCxnSpPr>
        <p:spPr>
          <a:xfrm flipH="1">
            <a:off x="4396740" y="2657856"/>
            <a:ext cx="803148" cy="48768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29912" y="2657856"/>
            <a:ext cx="1725168" cy="74676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7" idx="2"/>
          </p:cNvCxnSpPr>
          <p:nvPr/>
        </p:nvCxnSpPr>
        <p:spPr>
          <a:xfrm flipH="1">
            <a:off x="4754880" y="2639568"/>
            <a:ext cx="3060192" cy="1091184"/>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084064"/>
            <a:ext cx="1621536" cy="338554"/>
          </a:xfrm>
          <a:prstGeom prst="rect">
            <a:avLst/>
          </a:prstGeom>
          <a:noFill/>
        </p:spPr>
        <p:txBody>
          <a:bodyPr wrap="square" rtlCol="0">
            <a:spAutoFit/>
          </a:bodyPr>
          <a:lstStyle/>
          <a:p>
            <a:r>
              <a:rPr lang="en-US" sz="1600" dirty="0" smtClean="0"/>
              <a:t>Processors</a:t>
            </a:r>
            <a:endParaRPr lang="en-US" sz="1600" dirty="0"/>
          </a:p>
        </p:txBody>
      </p:sp>
    </p:spTree>
    <p:extLst>
      <p:ext uri="{BB962C8B-B14F-4D97-AF65-F5344CB8AC3E}">
        <p14:creationId xmlns:p14="http://schemas.microsoft.com/office/powerpoint/2010/main" val="32753269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2" name="Rectangle 11"/>
          <p:cNvSpPr/>
          <p:nvPr/>
        </p:nvSpPr>
        <p:spPr>
          <a:xfrm>
            <a:off x="597408" y="1499785"/>
            <a:ext cx="7462202" cy="1200329"/>
          </a:xfrm>
          <a:prstGeom prst="rect">
            <a:avLst/>
          </a:prstGeom>
        </p:spPr>
        <p:txBody>
          <a:bodyPr wrap="square">
            <a:spAutoFit/>
          </a:bodyPr>
          <a:lstStyle/>
          <a:p>
            <a:r>
              <a:rPr lang="en-US" dirty="0" smtClean="0"/>
              <a:t>-&gt; Node </a:t>
            </a:r>
            <a:r>
              <a:rPr lang="en-US" dirty="0"/>
              <a:t>Cluster Module introduced in </a:t>
            </a:r>
            <a:r>
              <a:rPr lang="en-US" dirty="0" smtClean="0"/>
              <a:t>V0.8 , to </a:t>
            </a:r>
            <a:r>
              <a:rPr lang="en-US" dirty="0"/>
              <a:t>utilize entire power of </a:t>
            </a:r>
            <a:r>
              <a:rPr lang="en-US" dirty="0" smtClean="0"/>
              <a:t>server</a:t>
            </a:r>
          </a:p>
          <a:p>
            <a:r>
              <a:rPr lang="en-US" dirty="0" smtClean="0"/>
              <a:t>-&gt; Node Cluster Module  Master process creates the worker processes &amp; makes them listen to the requests to handle.</a:t>
            </a:r>
            <a:endParaRPr lang="en-US" dirty="0"/>
          </a:p>
          <a:p>
            <a:r>
              <a:rPr lang="en-US" dirty="0" smtClean="0"/>
              <a:t>  </a:t>
            </a:r>
            <a:endParaRPr lang="en-US" dirty="0"/>
          </a:p>
        </p:txBody>
      </p:sp>
      <p:sp>
        <p:nvSpPr>
          <p:cNvPr id="13" name="Rectangle 12"/>
          <p:cNvSpPr/>
          <p:nvPr/>
        </p:nvSpPr>
        <p:spPr>
          <a:xfrm>
            <a:off x="3279648" y="3060192"/>
            <a:ext cx="2718816"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Master</a:t>
            </a:r>
            <a:endParaRPr lang="en-US" dirty="0"/>
          </a:p>
        </p:txBody>
      </p:sp>
      <p:sp>
        <p:nvSpPr>
          <p:cNvPr id="14" name="Rectangle 13"/>
          <p:cNvSpPr/>
          <p:nvPr/>
        </p:nvSpPr>
        <p:spPr>
          <a:xfrm>
            <a:off x="1118616" y="5070396"/>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A</a:t>
            </a:r>
            <a:endParaRPr lang="en-US" dirty="0"/>
          </a:p>
        </p:txBody>
      </p:sp>
      <p:sp>
        <p:nvSpPr>
          <p:cNvPr id="15" name="Rectangle 14"/>
          <p:cNvSpPr/>
          <p:nvPr/>
        </p:nvSpPr>
        <p:spPr>
          <a:xfrm>
            <a:off x="3142488" y="508868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B</a:t>
            </a:r>
            <a:endParaRPr lang="en-US" dirty="0"/>
          </a:p>
        </p:txBody>
      </p:sp>
      <p:sp>
        <p:nvSpPr>
          <p:cNvPr id="16" name="Rectangle 15"/>
          <p:cNvSpPr/>
          <p:nvPr/>
        </p:nvSpPr>
        <p:spPr>
          <a:xfrm>
            <a:off x="5062728" y="508080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C</a:t>
            </a:r>
            <a:endParaRPr lang="en-US" dirty="0"/>
          </a:p>
        </p:txBody>
      </p:sp>
      <p:sp>
        <p:nvSpPr>
          <p:cNvPr id="17" name="Rectangle 16"/>
          <p:cNvSpPr/>
          <p:nvPr/>
        </p:nvSpPr>
        <p:spPr>
          <a:xfrm>
            <a:off x="6940296" y="506682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D</a:t>
            </a:r>
            <a:endParaRPr lang="en-US" dirty="0"/>
          </a:p>
        </p:txBody>
      </p:sp>
      <p:cxnSp>
        <p:nvCxnSpPr>
          <p:cNvPr id="19" name="Straight Arrow Connector 18"/>
          <p:cNvCxnSpPr>
            <a:stCxn id="13" idx="2"/>
          </p:cNvCxnSpPr>
          <p:nvPr/>
        </p:nvCxnSpPr>
        <p:spPr>
          <a:xfrm flipH="1">
            <a:off x="2133600" y="3816096"/>
            <a:ext cx="2505456"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p:cNvCxnSpPr>
          <p:nvPr/>
        </p:nvCxnSpPr>
        <p:spPr>
          <a:xfrm flipH="1">
            <a:off x="4133088" y="3816096"/>
            <a:ext cx="505968"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6" idx="0"/>
          </p:cNvCxnSpPr>
          <p:nvPr/>
        </p:nvCxnSpPr>
        <p:spPr>
          <a:xfrm>
            <a:off x="4639056" y="3816096"/>
            <a:ext cx="1103376" cy="1264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7" idx="0"/>
          </p:cNvCxnSpPr>
          <p:nvPr/>
        </p:nvCxnSpPr>
        <p:spPr>
          <a:xfrm>
            <a:off x="4639056" y="3816096"/>
            <a:ext cx="2980944"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43852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p>
          <a:p>
            <a:endParaRPr lang="en-US" sz="2000" dirty="0">
              <a:solidFill>
                <a:schemeClr val="tx1"/>
              </a:solidFill>
              <a:latin typeface="Georgia"/>
              <a:cs typeface="Georgia"/>
            </a:endParaRPr>
          </a:p>
          <a:p>
            <a:r>
              <a:rPr lang="en-US" sz="2000" dirty="0" smtClean="0">
                <a:solidFill>
                  <a:schemeClr val="tx1"/>
                </a:solidFill>
                <a:latin typeface="Georgia"/>
                <a:cs typeface="Georgia"/>
              </a:rPr>
              <a:t>							</a:t>
            </a:r>
            <a:r>
              <a:rPr lang="en-US" sz="2000" b="1" dirty="0" smtClean="0">
                <a:solidFill>
                  <a:schemeClr val="tx1"/>
                </a:solidFill>
                <a:latin typeface="Georgia"/>
                <a:cs typeface="Georgia"/>
              </a:rPr>
              <a:t>Cluster Listen</a:t>
            </a:r>
            <a:endParaRPr lang="en-US" sz="2000" b="1"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4" name="Rectangle 13"/>
          <p:cNvSpPr/>
          <p:nvPr/>
        </p:nvSpPr>
        <p:spPr>
          <a:xfrm>
            <a:off x="2130552" y="302571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a:t>
            </a:r>
            <a:endParaRPr lang="en-US" dirty="0"/>
          </a:p>
        </p:txBody>
      </p:sp>
      <p:sp>
        <p:nvSpPr>
          <p:cNvPr id="17" name="Rectangle 16"/>
          <p:cNvSpPr/>
          <p:nvPr/>
        </p:nvSpPr>
        <p:spPr>
          <a:xfrm>
            <a:off x="5404104" y="3020664"/>
            <a:ext cx="1359408"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Master</a:t>
            </a:r>
            <a:endParaRPr lang="en-US" dirty="0"/>
          </a:p>
        </p:txBody>
      </p:sp>
      <p:cxnSp>
        <p:nvCxnSpPr>
          <p:cNvPr id="5" name="Straight Arrow Connector 4"/>
          <p:cNvCxnSpPr/>
          <p:nvPr/>
        </p:nvCxnSpPr>
        <p:spPr>
          <a:xfrm>
            <a:off x="3489960" y="3230880"/>
            <a:ext cx="191414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505200" y="3628264"/>
            <a:ext cx="18989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3088" y="2849976"/>
            <a:ext cx="743712" cy="369332"/>
          </a:xfrm>
          <a:prstGeom prst="rect">
            <a:avLst/>
          </a:prstGeom>
          <a:noFill/>
        </p:spPr>
        <p:txBody>
          <a:bodyPr wrap="square" rtlCol="0">
            <a:spAutoFit/>
          </a:bodyPr>
          <a:lstStyle/>
          <a:p>
            <a:r>
              <a:rPr lang="en-US" dirty="0" smtClean="0"/>
              <a:t>listen</a:t>
            </a:r>
            <a:endParaRPr lang="en-US" dirty="0"/>
          </a:p>
        </p:txBody>
      </p:sp>
      <p:sp>
        <p:nvSpPr>
          <p:cNvPr id="23" name="TextBox 22"/>
          <p:cNvSpPr txBox="1"/>
          <p:nvPr/>
        </p:nvSpPr>
        <p:spPr>
          <a:xfrm>
            <a:off x="4126992" y="3636360"/>
            <a:ext cx="981456" cy="369332"/>
          </a:xfrm>
          <a:prstGeom prst="rect">
            <a:avLst/>
          </a:prstGeom>
          <a:noFill/>
        </p:spPr>
        <p:txBody>
          <a:bodyPr wrap="square" rtlCol="0">
            <a:spAutoFit/>
          </a:bodyPr>
          <a:lstStyle/>
          <a:p>
            <a:r>
              <a:rPr lang="en-US" dirty="0" smtClean="0"/>
              <a:t>Handle</a:t>
            </a:r>
            <a:endParaRPr lang="en-US" dirty="0"/>
          </a:p>
        </p:txBody>
      </p:sp>
    </p:spTree>
    <p:extLst>
      <p:ext uri="{BB962C8B-B14F-4D97-AF65-F5344CB8AC3E}">
        <p14:creationId xmlns:p14="http://schemas.microsoft.com/office/powerpoint/2010/main" val="39040211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8449056" y="3553968"/>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6059424"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5138928"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76072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766816"/>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760720"/>
            <a:ext cx="1359408"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754624"/>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815584"/>
            <a:ext cx="1621536" cy="338554"/>
          </a:xfrm>
          <a:prstGeom prst="rect">
            <a:avLst/>
          </a:prstGeom>
          <a:noFill/>
        </p:spPr>
        <p:txBody>
          <a:bodyPr wrap="square" rtlCol="0">
            <a:spAutoFit/>
          </a:bodyPr>
          <a:lstStyle/>
          <a:p>
            <a:r>
              <a:rPr lang="en-US" sz="1600" dirty="0" smtClean="0"/>
              <a:t>Processors</a:t>
            </a:r>
            <a:endParaRPr lang="en-US" sz="1600" dirty="0"/>
          </a:p>
        </p:txBody>
      </p:sp>
      <p:sp>
        <p:nvSpPr>
          <p:cNvPr id="31" name="Flowchart: Alternate Process 30"/>
          <p:cNvSpPr/>
          <p:nvPr/>
        </p:nvSpPr>
        <p:spPr>
          <a:xfrm>
            <a:off x="2188464" y="3432048"/>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2182368" y="3730752"/>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rved Left Arrow 34"/>
          <p:cNvSpPr/>
          <p:nvPr/>
        </p:nvSpPr>
        <p:spPr>
          <a:xfrm>
            <a:off x="8394192" y="318211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420624" y="5059680"/>
            <a:ext cx="1621536" cy="338554"/>
          </a:xfrm>
          <a:prstGeom prst="rect">
            <a:avLst/>
          </a:prstGeom>
          <a:noFill/>
        </p:spPr>
        <p:txBody>
          <a:bodyPr wrap="square" rtlCol="0">
            <a:spAutoFit/>
          </a:bodyPr>
          <a:lstStyle/>
          <a:p>
            <a:r>
              <a:rPr lang="en-US" sz="1600" dirty="0" smtClean="0"/>
              <a:t>Worker Threads</a:t>
            </a:r>
            <a:endParaRPr lang="en-US" sz="1600" dirty="0"/>
          </a:p>
        </p:txBody>
      </p:sp>
      <p:sp>
        <p:nvSpPr>
          <p:cNvPr id="4" name="Flowchart: Alternate Process 3"/>
          <p:cNvSpPr/>
          <p:nvPr/>
        </p:nvSpPr>
        <p:spPr>
          <a:xfrm>
            <a:off x="2700528" y="4925568"/>
            <a:ext cx="43281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lowchart: Alternate Process 38"/>
          <p:cNvSpPr/>
          <p:nvPr/>
        </p:nvSpPr>
        <p:spPr>
          <a:xfrm>
            <a:off x="4218432" y="4919472"/>
            <a:ext cx="81686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5961888" y="4913376"/>
            <a:ext cx="75590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lowchart: Alternate Process 45"/>
          <p:cNvSpPr/>
          <p:nvPr/>
        </p:nvSpPr>
        <p:spPr>
          <a:xfrm>
            <a:off x="7668768" y="4907280"/>
            <a:ext cx="64617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16936" y="505968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422648"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636008" y="5071872"/>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37176"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196584" y="5047488"/>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8712" y="502920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66888" y="5084064"/>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104632"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925824" y="2676144"/>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199888"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47104" y="2663952"/>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45552"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66386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385002375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236690626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Cons of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1658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V8</a:t>
            </a:r>
            <a:endParaRPr lang="en-US"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validation.)</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handling 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hosted 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use 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a:t>
            </a:r>
            <a:r>
              <a:rPr lang="en-US" b="1" dirty="0" smtClean="0"/>
              <a:t>works with Events?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Programming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(NPM)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16318982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Code</a:t>
            </a:r>
            <a:endParaRPr lang="en-US" dirty="0"/>
          </a:p>
        </p:txBody>
      </p:sp>
      <p:sp>
        <p:nvSpPr>
          <p:cNvPr id="5" name="Rectangle 4"/>
          <p:cNvSpPr/>
          <p:nvPr/>
        </p:nvSpPr>
        <p:spPr>
          <a:xfrm>
            <a:off x="4718838" y="1219199"/>
            <a:ext cx="3798630"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PHP | Code Snippet</a:t>
            </a:r>
          </a:p>
          <a:p>
            <a:endParaRPr lang="sk-SK" dirty="0"/>
          </a:p>
          <a:p>
            <a:r>
              <a:rPr lang="sk-SK" dirty="0"/>
              <a:t>$l = null;</a:t>
            </a:r>
          </a:p>
          <a:p>
            <a:r>
              <a:rPr lang="sk-SK" dirty="0"/>
              <a:t>$m = null;</a:t>
            </a:r>
          </a:p>
          <a:p>
            <a:r>
              <a:rPr lang="sk-SK" dirty="0"/>
              <a:t>$n = null;</a:t>
            </a:r>
          </a:p>
          <a:p>
            <a:r>
              <a:rPr lang="sk-SK" dirty="0"/>
              <a:t>$i = null;</a:t>
            </a:r>
          </a:p>
          <a:p>
            <a:r>
              <a:rPr lang="sk-SK" dirty="0"/>
              <a:t>$maxval = 10000000;</a:t>
            </a:r>
          </a:p>
          <a:p>
            <a:endParaRPr lang="sk-SK" dirty="0"/>
          </a:p>
          <a:p>
            <a:r>
              <a:rPr lang="sk-SK" dirty="0"/>
              <a:t>$v = microtime(true);</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var_dump(microtime(true) - $v);</a:t>
            </a:r>
          </a:p>
        </p:txBody>
      </p:sp>
      <p:sp>
        <p:nvSpPr>
          <p:cNvPr id="6" name="Rectangle 5"/>
          <p:cNvSpPr/>
          <p:nvPr/>
        </p:nvSpPr>
        <p:spPr>
          <a:xfrm>
            <a:off x="493775" y="1236133"/>
            <a:ext cx="3790357"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Node.JS | Code Snippet</a:t>
            </a:r>
          </a:p>
          <a:p>
            <a:endParaRPr lang="sk-SK" dirty="0"/>
          </a:p>
          <a:p>
            <a:r>
              <a:rPr lang="sk-SK" dirty="0"/>
              <a:t>var i, l, m, n, maxval;</a:t>
            </a:r>
          </a:p>
          <a:p>
            <a:r>
              <a:rPr lang="sk-SK" dirty="0"/>
              <a:t>maxval = 10000000;</a:t>
            </a:r>
          </a:p>
          <a:p>
            <a:r>
              <a:rPr lang="sk-SK" dirty="0"/>
              <a:t>var v = Date.now();</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console.log(Date.now() - v);</a:t>
            </a:r>
          </a:p>
          <a:p>
            <a:endParaRPr lang="sk-SK" dirty="0"/>
          </a:p>
        </p:txBody>
      </p:sp>
    </p:spTree>
    <p:extLst>
      <p:ext uri="{BB962C8B-B14F-4D97-AF65-F5344CB8AC3E}">
        <p14:creationId xmlns:p14="http://schemas.microsoft.com/office/powerpoint/2010/main" val="12046583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r>
              <a:rPr lang="en-US" sz="6000" b="1" dirty="0" smtClean="0"/>
              <a:t>HTTP Server Demo</a:t>
            </a:r>
            <a:endParaRPr lang="en-US" sz="6000" dirty="0"/>
          </a:p>
        </p:txBody>
      </p:sp>
    </p:spTree>
    <p:extLst>
      <p:ext uri="{BB962C8B-B14F-4D97-AF65-F5344CB8AC3E}">
        <p14:creationId xmlns:p14="http://schemas.microsoft.com/office/powerpoint/2010/main" val="22002583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npm packages contain a file, usually in the project root, called package.json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npm that allows it to identify the project as well as handle the project's dependencies.</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It can also contain other metadata such as a project description, the version of the project in a particular distribution, license information, even configuration data - all of which can be vital to both npm and to the end users of the package.</a:t>
            </a:r>
          </a:p>
          <a:p>
            <a:pPr marL="0" lvl="3" indent="0">
              <a:buFont typeface="Arial" pitchFamily="34" charset="0"/>
              <a:buChar char="•"/>
            </a:pPr>
            <a:endParaRPr lang="en-US" sz="2000" dirty="0">
              <a:solidFill>
                <a:srgbClr val="000000"/>
              </a:solidFill>
            </a:endParaRP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aphicFrame>
        <p:nvGraphicFramePr>
          <p:cNvPr id="5" name="Diagram 4"/>
          <p:cNvGraphicFramePr/>
          <p:nvPr>
            <p:extLst>
              <p:ext uri="{D42A27DB-BD31-4B8C-83A1-F6EECF244321}">
                <p14:modId xmlns:p14="http://schemas.microsoft.com/office/powerpoint/2010/main" val="1215476513"/>
              </p:ext>
            </p:extLst>
          </p:nvPr>
        </p:nvGraphicFramePr>
        <p:xfrm>
          <a:off x="487363" y="3031056"/>
          <a:ext cx="8169274" cy="372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54000" y="3031056"/>
            <a:ext cx="5825066" cy="778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en-US" sz="2000" dirty="0"/>
              <a:t>Three Steps of creating an express application </a:t>
            </a:r>
            <a:r>
              <a:rPr lang="en-US" sz="2000" dirty="0" smtClean="0"/>
              <a:t>:</a:t>
            </a:r>
            <a:endParaRPr lang="en-US" sz="2000" dirty="0"/>
          </a:p>
        </p:txBody>
      </p:sp>
      <p:grpSp>
        <p:nvGrpSpPr>
          <p:cNvPr id="7" name="Group 6"/>
          <p:cNvGrpSpPr/>
          <p:nvPr/>
        </p:nvGrpSpPr>
        <p:grpSpPr>
          <a:xfrm>
            <a:off x="1070717" y="1328615"/>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5886695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6887683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endParaRPr lang="en-US" sz="6000" dirty="0"/>
          </a:p>
        </p:txBody>
      </p:sp>
    </p:spTree>
    <p:extLst>
      <p:ext uri="{BB962C8B-B14F-4D97-AF65-F5344CB8AC3E}">
        <p14:creationId xmlns:p14="http://schemas.microsoft.com/office/powerpoint/2010/main" val="5563226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35933152"/>
              </p:ext>
            </p:extLst>
          </p:nvPr>
        </p:nvGraphicFramePr>
        <p:xfrm>
          <a:off x="348874" y="1409632"/>
          <a:ext cx="8321718" cy="438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smtClean="0"/>
              <a:t>Creating </a:t>
            </a:r>
            <a:r>
              <a:rPr lang="en-US" sz="2400" b="1" dirty="0"/>
              <a:t>an </a:t>
            </a:r>
            <a:r>
              <a:rPr lang="en-US" sz="2400" b="1" dirty="0" smtClean="0"/>
              <a:t>Express </a:t>
            </a:r>
            <a:r>
              <a:rPr lang="en-US" sz="2400" b="1" dirty="0"/>
              <a:t>A</a:t>
            </a:r>
            <a:r>
              <a:rPr lang="en-US" sz="2400" b="1" dirty="0" smtClean="0"/>
              <a:t>pplication</a:t>
            </a:r>
            <a:endParaRPr lang="en-US" sz="2400" b="1" dirty="0"/>
          </a:p>
        </p:txBody>
      </p:sp>
    </p:spTree>
    <p:extLst>
      <p:ext uri="{BB962C8B-B14F-4D97-AF65-F5344CB8AC3E}">
        <p14:creationId xmlns:p14="http://schemas.microsoft.com/office/powerpoint/2010/main" val="5477138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9943272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1264814369"/>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632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93776" y="838737"/>
            <a:ext cx="8169274" cy="4800600"/>
          </a:xfrm>
        </p:spPr>
        <p:txBody>
          <a:bodyPr/>
          <a:lstStyle/>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
        <p:nvSpPr>
          <p:cNvPr id="4" name="Rectangle 3"/>
          <p:cNvSpPr/>
          <p:nvPr/>
        </p:nvSpPr>
        <p:spPr>
          <a:xfrm>
            <a:off x="493776" y="5639337"/>
            <a:ext cx="8169274" cy="8653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You cannot mix and match whitespace, so either use tabs or spaces, it gets upset if you don</a:t>
            </a:r>
            <a:r>
              <a:rPr lang="fr-FR" dirty="0" smtClean="0"/>
              <a:t>’</a:t>
            </a:r>
            <a:r>
              <a:rPr lang="en-US" dirty="0" smtClean="0"/>
              <a:t>t.</a:t>
            </a:r>
            <a:endParaRPr lang="en-US" dirty="0"/>
          </a:p>
        </p:txBody>
      </p:sp>
    </p:spTree>
    <p:extLst>
      <p:ext uri="{BB962C8B-B14F-4D97-AF65-F5344CB8AC3E}">
        <p14:creationId xmlns:p14="http://schemas.microsoft.com/office/powerpoint/2010/main" val="31767743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 Extends</a:t>
            </a:r>
            <a:endParaRPr lang="en-US" dirty="0"/>
          </a:p>
        </p:txBody>
      </p:sp>
      <p:sp>
        <p:nvSpPr>
          <p:cNvPr id="3" name="Text Placeholder 2"/>
          <p:cNvSpPr>
            <a:spLocks noGrp="1"/>
          </p:cNvSpPr>
          <p:nvPr>
            <p:ph type="body" sz="quarter" idx="10"/>
          </p:nvPr>
        </p:nvSpPr>
        <p:spPr>
          <a:xfrm>
            <a:off x="487363" y="1091116"/>
            <a:ext cx="8169274" cy="5040909"/>
          </a:xfrm>
        </p:spPr>
        <p:txBody>
          <a:bodyPr/>
          <a:lstStyle/>
          <a:p>
            <a:r>
              <a:rPr lang="en-US" dirty="0" smtClean="0">
                <a:solidFill>
                  <a:schemeClr val="tx1"/>
                </a:solidFill>
              </a:rPr>
              <a:t>When we have  a website that has a common functionality that you wish to have on every page. </a:t>
            </a:r>
          </a:p>
          <a:p>
            <a:endParaRPr lang="en-US" dirty="0">
              <a:solidFill>
                <a:schemeClr val="tx1"/>
              </a:solidFill>
            </a:endParaRPr>
          </a:p>
          <a:p>
            <a:r>
              <a:rPr lang="en-US" dirty="0" smtClean="0">
                <a:solidFill>
                  <a:schemeClr val="tx1"/>
                </a:solidFill>
              </a:rPr>
              <a:t>We don</a:t>
            </a:r>
            <a:r>
              <a:rPr lang="fr-FR" dirty="0" smtClean="0">
                <a:solidFill>
                  <a:schemeClr val="tx1"/>
                </a:solidFill>
              </a:rPr>
              <a:t>’</a:t>
            </a:r>
            <a:r>
              <a:rPr lang="en-US" dirty="0" smtClean="0">
                <a:solidFill>
                  <a:schemeClr val="tx1"/>
                </a:solidFill>
              </a:rPr>
              <a:t>t need to include this on every page you write, you simply refer to an existing layout template .</a:t>
            </a:r>
          </a:p>
          <a:p>
            <a:endParaRPr lang="en-US" dirty="0">
              <a:solidFill>
                <a:schemeClr val="tx1"/>
              </a:solidFill>
            </a:endParaRPr>
          </a:p>
          <a:p>
            <a:r>
              <a:rPr lang="en-US" dirty="0" smtClean="0">
                <a:solidFill>
                  <a:schemeClr val="tx1"/>
                </a:solidFill>
              </a:rPr>
              <a:t>The page can be  broken down into different sections and the template engine will match up to the relevant block.</a:t>
            </a:r>
            <a:endParaRPr lang="en-US" dirty="0">
              <a:solidFill>
                <a:schemeClr val="tx1"/>
              </a:solidFill>
            </a:endParaRPr>
          </a:p>
        </p:txBody>
      </p:sp>
      <p:sp>
        <p:nvSpPr>
          <p:cNvPr id="4" name="Rectangle 3"/>
          <p:cNvSpPr/>
          <p:nvPr/>
        </p:nvSpPr>
        <p:spPr>
          <a:xfrm>
            <a:off x="487363" y="3611571"/>
            <a:ext cx="3768906"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a:t>doctype</a:t>
            </a:r>
            <a:r>
              <a:rPr lang="en-US" dirty="0"/>
              <a:t> html</a:t>
            </a:r>
          </a:p>
          <a:p>
            <a:r>
              <a:rPr lang="en-US" dirty="0"/>
              <a:t>html</a:t>
            </a:r>
          </a:p>
          <a:p>
            <a:r>
              <a:rPr lang="en-US" dirty="0"/>
              <a:t>  head</a:t>
            </a:r>
          </a:p>
          <a:p>
            <a:r>
              <a:rPr lang="en-US" dirty="0"/>
              <a:t>    title Hello </a:t>
            </a:r>
            <a:r>
              <a:rPr lang="en-US" dirty="0" err="1"/>
              <a:t>CodeProject</a:t>
            </a:r>
            <a:endParaRPr lang="en-US" dirty="0"/>
          </a:p>
          <a:p>
            <a:r>
              <a:rPr lang="en-US" dirty="0" smtClean="0"/>
              <a:t>body</a:t>
            </a:r>
            <a:endParaRPr lang="en-US" dirty="0"/>
          </a:p>
          <a:p>
            <a:r>
              <a:rPr lang="en-US" dirty="0"/>
              <a:t>    block </a:t>
            </a:r>
            <a:r>
              <a:rPr lang="en-US" dirty="0" smtClean="0"/>
              <a:t>content123</a:t>
            </a:r>
            <a:endParaRPr lang="en-US" dirty="0"/>
          </a:p>
        </p:txBody>
      </p:sp>
      <p:sp>
        <p:nvSpPr>
          <p:cNvPr id="5" name="Rectangle 4"/>
          <p:cNvSpPr/>
          <p:nvPr/>
        </p:nvSpPr>
        <p:spPr>
          <a:xfrm>
            <a:off x="5333533" y="3611571"/>
            <a:ext cx="3325835"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extends layout</a:t>
            </a:r>
          </a:p>
          <a:p>
            <a:endParaRPr lang="en-US" dirty="0"/>
          </a:p>
          <a:p>
            <a:r>
              <a:rPr lang="en-US" dirty="0"/>
              <a:t>block </a:t>
            </a:r>
            <a:r>
              <a:rPr lang="en-US" dirty="0" smtClean="0"/>
              <a:t>content123</a:t>
            </a:r>
            <a:endParaRPr lang="en-US" dirty="0"/>
          </a:p>
          <a:p>
            <a:r>
              <a:rPr lang="en-US" dirty="0"/>
              <a:t>  h1 Hello World!</a:t>
            </a:r>
          </a:p>
          <a:p>
            <a:r>
              <a:rPr lang="en-US" dirty="0"/>
              <a:t>  p Welcome to </a:t>
            </a:r>
            <a:r>
              <a:rPr lang="en-US" dirty="0" err="1"/>
              <a:t>CodeProject</a:t>
            </a:r>
            <a:r>
              <a:rPr lang="en-US" dirty="0"/>
              <a:t> Readers</a:t>
            </a:r>
          </a:p>
        </p:txBody>
      </p:sp>
      <p:sp>
        <p:nvSpPr>
          <p:cNvPr id="6" name="TextBox 5"/>
          <p:cNvSpPr txBox="1"/>
          <p:nvPr/>
        </p:nvSpPr>
        <p:spPr>
          <a:xfrm>
            <a:off x="487363" y="6235441"/>
            <a:ext cx="8169274" cy="369332"/>
          </a:xfrm>
          <a:prstGeom prst="rect">
            <a:avLst/>
          </a:prstGeom>
          <a:noFill/>
        </p:spPr>
        <p:txBody>
          <a:bodyPr wrap="square" rtlCol="0">
            <a:spAutoFit/>
          </a:bodyPr>
          <a:lstStyle/>
          <a:p>
            <a:r>
              <a:rPr lang="en-US" dirty="0"/>
              <a:t>http://</a:t>
            </a:r>
            <a:r>
              <a:rPr lang="en-US" dirty="0" err="1"/>
              <a:t>www.codeproject.com</a:t>
            </a:r>
            <a:r>
              <a:rPr lang="en-US" dirty="0"/>
              <a:t>/Articles/717798/Feeling-Jaded-with-Jade</a:t>
            </a:r>
          </a:p>
        </p:txBody>
      </p:sp>
      <p:sp>
        <p:nvSpPr>
          <p:cNvPr id="7" name="Oval 6"/>
          <p:cNvSpPr/>
          <p:nvPr/>
        </p:nvSpPr>
        <p:spPr>
          <a:xfrm>
            <a:off x="493776"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Layout.jade</a:t>
            </a:r>
            <a:endParaRPr lang="en-US" dirty="0"/>
          </a:p>
        </p:txBody>
      </p:sp>
      <p:sp>
        <p:nvSpPr>
          <p:cNvPr id="8" name="Oval 7"/>
          <p:cNvSpPr/>
          <p:nvPr/>
        </p:nvSpPr>
        <p:spPr>
          <a:xfrm>
            <a:off x="5176192"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First.jade</a:t>
            </a:r>
            <a:endParaRPr lang="en-US" dirty="0"/>
          </a:p>
        </p:txBody>
      </p:sp>
    </p:spTree>
    <p:extLst>
      <p:ext uri="{BB962C8B-B14F-4D97-AF65-F5344CB8AC3E}">
        <p14:creationId xmlns:p14="http://schemas.microsoft.com/office/powerpoint/2010/main" val="571077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
        <p:nvSpPr>
          <p:cNvPr id="4" name="Rectangle 3"/>
          <p:cNvSpPr/>
          <p:nvPr/>
        </p:nvSpPr>
        <p:spPr>
          <a:xfrm>
            <a:off x="2288615" y="4856949"/>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Means that everything that follows till the next tag is part of the same content.</a:t>
            </a:r>
            <a:endParaRPr lang="en-US" dirty="0"/>
          </a:p>
        </p:txBody>
      </p:sp>
      <p:cxnSp>
        <p:nvCxnSpPr>
          <p:cNvPr id="9" name="Straight Arrow Connector 8"/>
          <p:cNvCxnSpPr/>
          <p:nvPr/>
        </p:nvCxnSpPr>
        <p:spPr>
          <a:xfrm flipH="1" flipV="1">
            <a:off x="493776" y="5233783"/>
            <a:ext cx="1794839" cy="279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88615" y="2957706"/>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The text will be displayed as is. It has to be in its own line.</a:t>
            </a:r>
            <a:endParaRPr lang="en-US" dirty="0"/>
          </a:p>
        </p:txBody>
      </p:sp>
      <p:cxnSp>
        <p:nvCxnSpPr>
          <p:cNvPr id="12" name="Straight Arrow Connector 11"/>
          <p:cNvCxnSpPr>
            <a:stCxn id="10" idx="1"/>
          </p:cNvCxnSpPr>
          <p:nvPr/>
        </p:nvCxnSpPr>
        <p:spPr>
          <a:xfrm flipH="1" flipV="1">
            <a:off x="493776" y="3558972"/>
            <a:ext cx="1794839" cy="83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843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676"/>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4058"/>
            <a:ext cx="9144000" cy="4800600"/>
          </a:xfrm>
          <a:prstGeom prst="rect">
            <a:avLst/>
          </a:prstGeom>
        </p:spPr>
      </p:pic>
      <p:pic>
        <p:nvPicPr>
          <p:cNvPr id="5" name="Picture 4" descr="Screen Shot 2014-11-19 at 10.34.41 PM.png"/>
          <p:cNvPicPr>
            <a:picLocks noChangeAspect="1"/>
          </p:cNvPicPr>
          <p:nvPr/>
        </p:nvPicPr>
        <p:blipFill rotWithShape="1">
          <a:blip r:embed="rId3">
            <a:extLst>
              <a:ext uri="{28A0092B-C50C-407E-A947-70E740481C1C}">
                <a14:useLocalDpi xmlns:a14="http://schemas.microsoft.com/office/drawing/2010/main" val="0"/>
              </a:ext>
            </a:extLst>
          </a:blip>
          <a:srcRect t="13224" r="57421" b="57053"/>
          <a:stretch/>
        </p:blipFill>
        <p:spPr>
          <a:xfrm>
            <a:off x="139550" y="1715137"/>
            <a:ext cx="4130674" cy="1206251"/>
          </a:xfrm>
          <a:prstGeom prst="rect">
            <a:avLst/>
          </a:prstGeom>
        </p:spPr>
      </p:pic>
    </p:spTree>
    <p:extLst>
      <p:ext uri="{BB962C8B-B14F-4D97-AF65-F5344CB8AC3E}">
        <p14:creationId xmlns:p14="http://schemas.microsoft.com/office/powerpoint/2010/main" val="33119713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Jade </a:t>
            </a:r>
            <a:r>
              <a:rPr lang="en-US" dirty="0" err="1"/>
              <a:t>Templating</a:t>
            </a:r>
            <a:r>
              <a:rPr lang="en-US" dirty="0"/>
              <a:t> Engine</a:t>
            </a:r>
          </a:p>
        </p:txBody>
      </p:sp>
      <p:sp>
        <p:nvSpPr>
          <p:cNvPr id="3" name="Text Placeholder 2"/>
          <p:cNvSpPr>
            <a:spLocks noGrp="1"/>
          </p:cNvSpPr>
          <p:nvPr>
            <p:ph type="body" sz="quarter" idx="10"/>
          </p:nvPr>
        </p:nvSpPr>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dirty="0" smtClean="0">
                <a:solidFill>
                  <a:srgbClr val="666666"/>
                </a:solidFill>
              </a:rPr>
              <a:t>Jade Demo</a:t>
            </a:r>
            <a:endParaRPr lang="en-US" sz="2400" dirty="0">
              <a:solidFill>
                <a:srgbClr val="000000"/>
              </a:solidFill>
            </a:endParaRPr>
          </a:p>
        </p:txBody>
      </p:sp>
    </p:spTree>
    <p:extLst>
      <p:ext uri="{BB962C8B-B14F-4D97-AF65-F5344CB8AC3E}">
        <p14:creationId xmlns:p14="http://schemas.microsoft.com/office/powerpoint/2010/main" val="217977002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609887778"/>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Proxy Server in Node JS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rPr>
              <a:t>Proxy server are generally a middle layer which act between 2 servers or a client and a server</a:t>
            </a:r>
          </a:p>
          <a:p>
            <a:pPr fontAlgn="base">
              <a:spcBef>
                <a:spcPct val="0"/>
              </a:spcBef>
            </a:pPr>
            <a:endParaRPr lang="en-US" sz="2000" dirty="0">
              <a:solidFill>
                <a:schemeClr val="tx1"/>
              </a:solidFill>
            </a:endParaRPr>
          </a:p>
          <a:p>
            <a:pPr fontAlgn="base">
              <a:spcBef>
                <a:spcPct val="0"/>
              </a:spcBef>
            </a:pPr>
            <a:r>
              <a:rPr lang="en-US" sz="2000" dirty="0" smtClean="0">
                <a:solidFill>
                  <a:schemeClr val="tx1"/>
                </a:solidFill>
              </a:rPr>
              <a:t>2. </a:t>
            </a:r>
            <a:r>
              <a:rPr lang="en-US" sz="2000" i="1" dirty="0">
                <a:solidFill>
                  <a:schemeClr val="tx2"/>
                </a:solidFill>
              </a:rPr>
              <a:t>node-http-proxy </a:t>
            </a:r>
            <a:r>
              <a:rPr lang="en-US" sz="2000" dirty="0"/>
              <a:t>is an HTTP programmable </a:t>
            </a:r>
            <a:r>
              <a:rPr lang="en-US" sz="2000" dirty="0" err="1"/>
              <a:t>proxying</a:t>
            </a:r>
            <a:r>
              <a:rPr lang="en-US" sz="2000" dirty="0"/>
              <a:t> library that supports </a:t>
            </a:r>
            <a:r>
              <a:rPr lang="en-US" sz="2000" dirty="0" err="1"/>
              <a:t>websockets</a:t>
            </a:r>
            <a:r>
              <a:rPr lang="en-US" sz="2000" dirty="0"/>
              <a:t>. It is suitable for implementing components such as proxies and load balancers. </a:t>
            </a:r>
            <a:r>
              <a:rPr lang="en-US" sz="2000" i="1" dirty="0">
                <a:solidFill>
                  <a:srgbClr val="159DEB"/>
                </a:solidFill>
                <a:hlinkClick r:id="rId2"/>
              </a:rPr>
              <a:t>https://github.com/nodejitsu/node-http-proxy</a:t>
            </a:r>
            <a:r>
              <a:rPr lang="en-US" sz="2000" i="1" dirty="0" smtClean="0">
                <a:solidFill>
                  <a:srgbClr val="159DEB"/>
                </a:solidFill>
                <a:hlinkClick r:id="rId2"/>
              </a:rPr>
              <a:t>/</a:t>
            </a:r>
            <a:endParaRPr lang="en-US" sz="2000" i="1" dirty="0" smtClean="0">
              <a:solidFill>
                <a:srgbClr val="159DEB"/>
              </a:solidFill>
            </a:endParaRPr>
          </a:p>
          <a:p>
            <a:pPr fontAlgn="base">
              <a:spcBef>
                <a:spcPct val="0"/>
              </a:spcBef>
            </a:pPr>
            <a:endParaRPr lang="en-US" sz="2000" i="1" dirty="0">
              <a:solidFill>
                <a:srgbClr val="159DEB"/>
              </a:solidFill>
            </a:endParaRPr>
          </a:p>
          <a:p>
            <a:pPr fontAlgn="base">
              <a:spcBef>
                <a:spcPct val="0"/>
              </a:spcBef>
            </a:pPr>
            <a:r>
              <a:rPr lang="en-US" sz="2000" dirty="0" smtClean="0">
                <a:solidFill>
                  <a:schemeClr val="tx1"/>
                </a:solidFill>
              </a:rPr>
              <a:t>3. A sample exercise to create a simple http </a:t>
            </a:r>
            <a:r>
              <a:rPr lang="en-US" sz="2000" smtClean="0">
                <a:solidFill>
                  <a:schemeClr val="tx1"/>
                </a:solidFill>
              </a:rPr>
              <a:t>proxy in Node</a:t>
            </a:r>
            <a:endParaRPr lang="en-US" sz="2000" dirty="0" smtClean="0">
              <a:solidFill>
                <a:schemeClr val="tx1"/>
              </a:solidFill>
            </a:endParaRPr>
          </a:p>
          <a:p>
            <a:pPr fontAlgn="base">
              <a:spcBef>
                <a:spcPct val="0"/>
              </a:spcBef>
            </a:pPr>
            <a:endParaRPr lang="en-US" sz="2000" dirty="0">
              <a:solidFill>
                <a:schemeClr val="tx1"/>
              </a:solidFill>
            </a:endParaRPr>
          </a:p>
          <a:p>
            <a:pPr fontAlgn="base">
              <a:spcBef>
                <a:spcPct val="0"/>
              </a:spcBef>
            </a:pPr>
            <a:endParaRPr lang="en-US" sz="2000" dirty="0" smtClean="0">
              <a:solidFill>
                <a:schemeClr val="tx1"/>
              </a:solidFill>
            </a:endParaRP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195307684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UDP in Node</a:t>
            </a:r>
            <a:endParaRPr lang="en-US" b="1" dirty="0"/>
          </a:p>
        </p:txBody>
      </p:sp>
      <p:sp>
        <p:nvSpPr>
          <p:cNvPr id="40962" name="Text Placeholder 11"/>
          <p:cNvSpPr>
            <a:spLocks noGrp="1"/>
          </p:cNvSpPr>
          <p:nvPr>
            <p:ph type="body" sz="quarter" idx="10"/>
          </p:nvPr>
        </p:nvSpPr>
        <p:spPr>
          <a:xfrm>
            <a:off x="250635" y="1426633"/>
            <a:ext cx="8406002" cy="4800600"/>
          </a:xfrm>
        </p:spPr>
        <p:txBody>
          <a:bodyPr/>
          <a:lstStyle/>
          <a:p>
            <a:pPr fontAlgn="base">
              <a:spcBef>
                <a:spcPct val="0"/>
              </a:spcBef>
              <a:buFont typeface="Calibri" charset="0"/>
              <a:buAutoNum type="arabicPeriod"/>
            </a:pPr>
            <a:endParaRPr lang="en-US" sz="2000" dirty="0" smtClean="0">
              <a:solidFill>
                <a:schemeClr val="tx1"/>
              </a:solidFill>
              <a:latin typeface="SapientCentroSlab-Light" charset="0"/>
            </a:endParaRPr>
          </a:p>
          <a:p>
            <a:r>
              <a:rPr lang="en-US" sz="2000" dirty="0" smtClean="0">
                <a:solidFill>
                  <a:schemeClr val="tx1"/>
                </a:solidFill>
              </a:rPr>
              <a:t>1. User </a:t>
            </a:r>
            <a:r>
              <a:rPr lang="en-US" sz="2000" dirty="0">
                <a:solidFill>
                  <a:schemeClr val="tx1"/>
                </a:solidFill>
              </a:rPr>
              <a:t>Datagram Protocol (UDP</a:t>
            </a:r>
            <a:r>
              <a:rPr lang="en-US" sz="2000" dirty="0" smtClean="0">
                <a:solidFill>
                  <a:schemeClr val="tx1"/>
                </a:solidFill>
              </a:rPr>
              <a:t>), </a:t>
            </a:r>
            <a:r>
              <a:rPr lang="en-US" sz="2000" dirty="0">
                <a:solidFill>
                  <a:schemeClr val="tx1"/>
                </a:solidFill>
              </a:rPr>
              <a:t>is a </a:t>
            </a:r>
            <a:r>
              <a:rPr lang="en-US" sz="2000" dirty="0" smtClean="0">
                <a:solidFill>
                  <a:schemeClr val="tx1"/>
                </a:solidFill>
              </a:rPr>
              <a:t>connection</a:t>
            </a:r>
            <a:r>
              <a:rPr lang="en-US" sz="2000" dirty="0">
                <a:solidFill>
                  <a:schemeClr val="tx1"/>
                </a:solidFill>
              </a:rPr>
              <a:t> </a:t>
            </a:r>
            <a:r>
              <a:rPr lang="en-US" sz="2000" dirty="0" smtClean="0">
                <a:solidFill>
                  <a:schemeClr val="tx1"/>
                </a:solidFill>
              </a:rPr>
              <a:t>less Protocol</a:t>
            </a:r>
            <a:r>
              <a:rPr lang="en-US" sz="2000" dirty="0">
                <a:solidFill>
                  <a:schemeClr val="tx1"/>
                </a:solidFill>
              </a:rPr>
              <a:t> </a:t>
            </a:r>
            <a:r>
              <a:rPr lang="en-US" sz="2000" dirty="0" smtClean="0">
                <a:solidFill>
                  <a:schemeClr val="tx1"/>
                </a:solidFill>
              </a:rPr>
              <a:t>not like TCP.</a:t>
            </a:r>
          </a:p>
          <a:p>
            <a:endParaRPr lang="en-US" sz="2000" dirty="0" smtClean="0">
              <a:solidFill>
                <a:schemeClr val="tx1"/>
              </a:solidFill>
            </a:endParaRPr>
          </a:p>
          <a:p>
            <a:pPr fontAlgn="base">
              <a:spcBef>
                <a:spcPct val="0"/>
              </a:spcBef>
            </a:pPr>
            <a:r>
              <a:rPr lang="en-US" sz="2000" dirty="0" smtClean="0">
                <a:solidFill>
                  <a:schemeClr val="tx1"/>
                </a:solidFill>
              </a:rPr>
              <a:t>2. When </a:t>
            </a:r>
            <a:r>
              <a:rPr lang="en-US" sz="2000" dirty="0">
                <a:solidFill>
                  <a:schemeClr val="tx1"/>
                </a:solidFill>
              </a:rPr>
              <a:t>sending UDP packets</a:t>
            </a:r>
            <a:r>
              <a:rPr lang="en-US" sz="2000" dirty="0" smtClean="0">
                <a:solidFill>
                  <a:schemeClr val="tx1"/>
                </a:solidFill>
              </a:rPr>
              <a:t>, you </a:t>
            </a:r>
            <a:r>
              <a:rPr lang="en-US" sz="2000" dirty="0">
                <a:solidFill>
                  <a:schemeClr val="tx1"/>
                </a:solidFill>
              </a:rPr>
              <a:t>are not guaranteed of the order they </a:t>
            </a:r>
            <a:r>
              <a:rPr lang="en-US" sz="2000" dirty="0" smtClean="0">
                <a:solidFill>
                  <a:schemeClr val="tx1"/>
                </a:solidFill>
              </a:rPr>
              <a:t>arrive in </a:t>
            </a:r>
            <a:r>
              <a:rPr lang="en-US" sz="2000" dirty="0">
                <a:solidFill>
                  <a:schemeClr val="tx1"/>
                </a:solidFill>
              </a:rPr>
              <a:t>or even whether they arrive at all</a:t>
            </a:r>
            <a:r>
              <a:rPr lang="en-US" sz="2000" dirty="0" smtClean="0">
                <a:solidFill>
                  <a:schemeClr val="tx1"/>
                </a:solidFill>
              </a:rPr>
              <a:t>.</a:t>
            </a:r>
          </a:p>
          <a:p>
            <a:pPr fontAlgn="base">
              <a:spcBef>
                <a:spcPct val="0"/>
              </a:spcBef>
            </a:pPr>
            <a:endParaRPr lang="en-US" sz="2000" dirty="0" smtClean="0">
              <a:solidFill>
                <a:schemeClr val="tx1"/>
              </a:solidFill>
              <a:latin typeface="SapientCentroSlab-Light" charset="0"/>
            </a:endParaRPr>
          </a:p>
          <a:p>
            <a:pPr fontAlgn="base">
              <a:spcBef>
                <a:spcPct val="0"/>
              </a:spcBef>
            </a:pPr>
            <a:r>
              <a:rPr lang="en-US" sz="2000" dirty="0">
                <a:solidFill>
                  <a:schemeClr val="tx1"/>
                </a:solidFill>
                <a:latin typeface="SapientCentroSlab-Light" charset="0"/>
              </a:rPr>
              <a:t>3. UDP is good  when you need to broadcast messages, you don’t need hard delivery guarantees or message ordering, or when you don’t know the addresses of your peers</a:t>
            </a:r>
            <a:r>
              <a:rPr lang="en-US" sz="2000" dirty="0" smtClean="0">
                <a:solidFill>
                  <a:schemeClr val="tx1"/>
                </a:solidFill>
                <a:latin typeface="SapientCentroSlab-Light" charset="0"/>
              </a:rPr>
              <a:t>.</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4. UDP is a transport layer that sits on top of an IP</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5. Sample program to show case how it works</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275585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3" name="Text Placeholder 2"/>
          <p:cNvSpPr>
            <a:spLocks noGrp="1"/>
          </p:cNvSpPr>
          <p:nvPr>
            <p:ph type="body" sz="quarter" idx="10"/>
          </p:nvPr>
        </p:nvSpPr>
        <p:spPr/>
        <p:txBody>
          <a:bodyPr/>
          <a:lstStyle/>
          <a:p>
            <a:r>
              <a:rPr lang="en-US" sz="2600" dirty="0" smtClean="0">
                <a:solidFill>
                  <a:schemeClr val="tx1"/>
                </a:solidFill>
              </a:rPr>
              <a:t>As per the 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err="1" smtClean="0">
                <a:latin typeface="SapientCentroSlab-BlackItalic"/>
                <a:cs typeface="SapientSansBold"/>
              </a:rPr>
              <a:t>Node.js</a:t>
            </a:r>
            <a:r>
              <a:rPr lang="en-US" sz="2000" dirty="0" smtClean="0">
                <a:latin typeface="SapientCentroSlab-BlackItalic"/>
                <a:cs typeface="SapientSansBold"/>
              </a:rPr>
              <a:t> with Mongo DB</a:t>
            </a: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pic>
        <p:nvPicPr>
          <p:cNvPr id="5" name="Picture 4"/>
          <p:cNvPicPr>
            <a:picLocks noChangeAspect="1"/>
          </p:cNvPicPr>
          <p:nvPr/>
        </p:nvPicPr>
        <p:blipFill>
          <a:blip r:embed="rId3"/>
          <a:stretch>
            <a:fillRect/>
          </a:stretch>
        </p:blipFill>
        <p:spPr>
          <a:xfrm>
            <a:off x="12700" y="1"/>
            <a:ext cx="9110760" cy="6489890"/>
          </a:xfrm>
          <a:prstGeom prst="rect">
            <a:avLst/>
          </a:prstGeom>
        </p:spPr>
      </p:pic>
      <p:sp>
        <p:nvSpPr>
          <p:cNvPr id="7" name="TextBox 6"/>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10147869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20263</TotalTime>
  <Words>5830</Words>
  <Application>Microsoft Macintosh PowerPoint</Application>
  <PresentationFormat>On-screen Show (4:3)</PresentationFormat>
  <Paragraphs>1078</Paragraphs>
  <Slides>119</Slides>
  <Notes>35</Notes>
  <HiddenSlides>0</HiddenSlides>
  <MMClips>0</MMClips>
  <ScaleCrop>false</ScaleCrop>
  <HeadingPairs>
    <vt:vector size="4" baseType="variant">
      <vt:variant>
        <vt:lpstr>Theme</vt:lpstr>
      </vt:variant>
      <vt:variant>
        <vt:i4>4</vt:i4>
      </vt:variant>
      <vt:variant>
        <vt:lpstr>Slide Titles</vt:lpstr>
      </vt:variant>
      <vt:variant>
        <vt:i4>119</vt:i4>
      </vt:variant>
    </vt:vector>
  </HeadingPairs>
  <TitlesOfParts>
    <vt:vector size="123"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 with Events?</vt:lpstr>
      <vt:lpstr>Event Driven Programming</vt:lpstr>
      <vt:lpstr>How it works?</vt:lpstr>
      <vt:lpstr>Event Looping</vt:lpstr>
      <vt:lpstr>Blocking V/S Non Blocking Code</vt:lpstr>
      <vt:lpstr>PowerPoint Presentation</vt:lpstr>
      <vt:lpstr>Event Emitter Pattern </vt:lpstr>
      <vt:lpstr>Comparison with others!</vt:lpstr>
      <vt:lpstr>Comparison Code</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   Creating an Express Application</vt:lpstr>
      <vt:lpstr>Routes</vt:lpstr>
      <vt:lpstr>App Flow</vt:lpstr>
      <vt:lpstr>Jade Templating Engine</vt:lpstr>
      <vt:lpstr>Layouts - Extends</vt:lpstr>
      <vt:lpstr>Basics</vt:lpstr>
      <vt:lpstr>Nested Text</vt:lpstr>
      <vt:lpstr>Attribute Variables</vt:lpstr>
      <vt:lpstr>For Loop</vt:lpstr>
      <vt:lpstr>Case</vt:lpstr>
      <vt:lpstr>Variables</vt:lpstr>
      <vt:lpstr>Jade Templating Engine</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Proxy Server in Node JS</vt:lpstr>
      <vt:lpstr>UDP in Node</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NoSQL Database Types   </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Installing Mongo DB</vt:lpstr>
      <vt:lpstr>Performance &amp; Balancing Load using Cluster</vt:lpstr>
      <vt:lpstr>Performance &amp; Balancing Load using Cluster</vt:lpstr>
      <vt:lpstr>Performance &amp; Balancing Load using Cluster</vt:lpstr>
      <vt:lpstr>Performance &amp; Balancing Load using Cluster</vt:lpstr>
      <vt:lpstr>Performance &amp; Balancing Load using Cluster</vt:lpstr>
      <vt:lpstr>References</vt:lpstr>
      <vt:lpstr>References</vt:lpstr>
      <vt:lpstr>Cons of Nodejs</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Sapient</cp:lastModifiedBy>
  <cp:revision>541</cp:revision>
  <dcterms:created xsi:type="dcterms:W3CDTF">2013-05-02T18:01:03Z</dcterms:created>
  <dcterms:modified xsi:type="dcterms:W3CDTF">2014-11-20T10:37:11Z</dcterms:modified>
</cp:coreProperties>
</file>